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37"/>
    <p:restoredTop sz="95238"/>
  </p:normalViewPr>
  <p:slideViewPr>
    <p:cSldViewPr snapToGrid="0" snapToObjects="1">
      <p:cViewPr>
        <p:scale>
          <a:sx n="100" d="100"/>
          <a:sy n="100" d="100"/>
        </p:scale>
        <p:origin x="3768" y="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0075-1C28-104E-8D9B-744E6B6209B0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2F9D-888E-9641-8334-C1767706A1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9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81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06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7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06.01.21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3655F7-63FD-744E-A31E-627847B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092200"/>
            <a:ext cx="2819400" cy="5588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220F959-CAEC-E34E-BACC-E05E339E3E5E}"/>
              </a:ext>
            </a:extLst>
          </p:cNvPr>
          <p:cNvSpPr/>
          <p:nvPr/>
        </p:nvSpPr>
        <p:spPr>
          <a:xfrm>
            <a:off x="1171575" y="2274838"/>
            <a:ext cx="52353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 = 1;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if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&gt;1)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	fak =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(n-1);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}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}</a:t>
            </a:r>
            <a:endParaRPr lang="de-DE" sz="1600" dirty="0">
              <a:effectLst/>
              <a:latin typeface="Monaco" pitchFamily="2" charset="77"/>
            </a:endParaRPr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8EFD0C01-13EE-724C-96FC-F3219E3B0006}"/>
              </a:ext>
            </a:extLst>
          </p:cNvPr>
          <p:cNvSpPr/>
          <p:nvPr/>
        </p:nvSpPr>
        <p:spPr>
          <a:xfrm rot="7387530">
            <a:off x="3953358" y="4232287"/>
            <a:ext cx="918144" cy="1799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7CA04-C1AA-D94C-ADBE-01F8D1D36D59}"/>
              </a:ext>
            </a:extLst>
          </p:cNvPr>
          <p:cNvSpPr txBox="1"/>
          <p:nvPr/>
        </p:nvSpPr>
        <p:spPr>
          <a:xfrm>
            <a:off x="2907181" y="4727398"/>
            <a:ext cx="252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</a:rPr>
              <a:t>Methode ruft sich selbst </a:t>
            </a:r>
            <a:br>
              <a:rPr lang="de-DE" b="1" i="1" dirty="0">
                <a:solidFill>
                  <a:srgbClr val="C00000"/>
                </a:solidFill>
              </a:rPr>
            </a:br>
            <a:r>
              <a:rPr lang="de-DE" b="1" i="1" dirty="0">
                <a:solidFill>
                  <a:srgbClr val="C00000"/>
                </a:solidFill>
              </a:rPr>
              <a:t>wieder auf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FDC82BAF-F18A-7E48-AF41-73FB2734C589}"/>
              </a:ext>
            </a:extLst>
          </p:cNvPr>
          <p:cNvSpPr/>
          <p:nvPr/>
        </p:nvSpPr>
        <p:spPr>
          <a:xfrm>
            <a:off x="4452936" y="3143743"/>
            <a:ext cx="2326822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518AC4-5C83-874E-BD94-3F659E3617EB}"/>
              </a:ext>
            </a:extLst>
          </p:cNvPr>
          <p:cNvSpPr txBox="1"/>
          <p:nvPr/>
        </p:nvSpPr>
        <p:spPr>
          <a:xfrm>
            <a:off x="6861402" y="2680315"/>
            <a:ext cx="268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Rekursionsende – wichtig!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Ansonsten unendlich viele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Aufrufe 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StackOverflow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6FFBF1BF-8972-0C40-B9EB-A8924BF46DC8}"/>
              </a:ext>
            </a:extLst>
          </p:cNvPr>
          <p:cNvSpPr/>
          <p:nvPr/>
        </p:nvSpPr>
        <p:spPr>
          <a:xfrm rot="5400000">
            <a:off x="5351232" y="4201794"/>
            <a:ext cx="776687" cy="15376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93EE91-031B-1641-946E-8A7313FFACA7}"/>
              </a:ext>
            </a:extLst>
          </p:cNvPr>
          <p:cNvSpPr txBox="1"/>
          <p:nvPr/>
        </p:nvSpPr>
        <p:spPr>
          <a:xfrm>
            <a:off x="5561409" y="4727398"/>
            <a:ext cx="397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Dafür sorgen, dass das Rekursionsende </a:t>
            </a:r>
            <a:br>
              <a:rPr lang="de-DE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auch irgendwann erreicht wird!</a:t>
            </a:r>
          </a:p>
        </p:txBody>
      </p:sp>
    </p:spTree>
    <p:extLst>
      <p:ext uri="{BB962C8B-B14F-4D97-AF65-F5344CB8AC3E}">
        <p14:creationId xmlns:p14="http://schemas.microsoft.com/office/powerpoint/2010/main" val="234336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31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517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32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(1)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1A03949-6393-5447-975A-CC30DF0A553E}"/>
              </a:ext>
            </a:extLst>
          </p:cNvPr>
          <p:cNvGrpSpPr/>
          <p:nvPr/>
        </p:nvGrpSpPr>
        <p:grpSpPr>
          <a:xfrm>
            <a:off x="2667000" y="2236433"/>
            <a:ext cx="3962400" cy="740228"/>
            <a:chOff x="2068287" y="4341644"/>
            <a:chExt cx="3962400" cy="74022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929C58-1F32-DF42-BDF8-B73028912BFE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392E11-6C11-2140-A1E9-64D0083BCE0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1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4A015408-EE46-4F46-AE44-B0DBC6607C6A}"/>
              </a:ext>
            </a:extLst>
          </p:cNvPr>
          <p:cNvCxnSpPr>
            <a:cxnSpLocks/>
          </p:cNvCxnSpPr>
          <p:nvPr/>
        </p:nvCxnSpPr>
        <p:spPr>
          <a:xfrm flipV="1">
            <a:off x="6635750" y="239661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33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34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35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36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24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"/>
            <a:ext cx="8425543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altLang="de-DE" kern="0" dirty="0">
                <a:cs typeface="Courier New" panose="02070309020205020404" pitchFamily="49" charset="0"/>
              </a:rPr>
              <a:t>Rekursion</a:t>
            </a:r>
            <a:endParaRPr lang="de-DE" altLang="de-DE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37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120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0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FF3114-BD68-BE48-B4AC-B519AD37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243958"/>
            <a:ext cx="2217528" cy="19852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4840EE-6CAA-2C4A-8FEC-2D7317B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80" y="67963"/>
            <a:ext cx="2421683" cy="2161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2FCC2D-C933-6E4F-B0FD-37388F24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85" y="229878"/>
            <a:ext cx="2421683" cy="199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8A8415-EDAE-EC40-8D98-7B5DA51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75" y="2629531"/>
            <a:ext cx="2414643" cy="199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70F7CB-9403-1E4E-B823-765AA02E3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380" y="2629531"/>
            <a:ext cx="2414643" cy="199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EF62F-6A7A-1340-AEC8-395CD62A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85" y="2629531"/>
            <a:ext cx="2414643" cy="199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7E2550-80EB-4F4A-BF68-E3ACDC996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75" y="5029184"/>
            <a:ext cx="2217529" cy="1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4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6C65AB4D-FD03-0347-8A43-4EA9328622E4}"/>
              </a:ext>
            </a:extLst>
          </p:cNvPr>
          <p:cNvCxnSpPr/>
          <p:nvPr/>
        </p:nvCxnSpPr>
        <p:spPr bwMode="auto">
          <a:xfrm>
            <a:off x="2589664" y="279368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9DF42B9-C70B-6D4F-BBFE-DA491B631D90}"/>
              </a:ext>
            </a:extLst>
          </p:cNvPr>
          <p:cNvCxnSpPr/>
          <p:nvPr/>
        </p:nvCxnSpPr>
        <p:spPr bwMode="auto">
          <a:xfrm>
            <a:off x="2589664" y="319693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6B62976-8979-B941-9C7F-40A93B13E577}"/>
              </a:ext>
            </a:extLst>
          </p:cNvPr>
          <p:cNvCxnSpPr/>
          <p:nvPr/>
        </p:nvCxnSpPr>
        <p:spPr bwMode="auto">
          <a:xfrm>
            <a:off x="2589664" y="360017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ECBBDE-454A-C742-A506-48AB784E9730}"/>
              </a:ext>
            </a:extLst>
          </p:cNvPr>
          <p:cNvCxnSpPr/>
          <p:nvPr/>
        </p:nvCxnSpPr>
        <p:spPr bwMode="auto">
          <a:xfrm>
            <a:off x="2589664" y="400342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2ED847D-B432-7C49-8A00-5D316BA16A6F}"/>
              </a:ext>
            </a:extLst>
          </p:cNvPr>
          <p:cNvCxnSpPr/>
          <p:nvPr/>
        </p:nvCxnSpPr>
        <p:spPr bwMode="auto">
          <a:xfrm>
            <a:off x="2589664" y="440666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85D849-C0C6-DF48-B582-9AC7DF3D0642}"/>
              </a:ext>
            </a:extLst>
          </p:cNvPr>
          <p:cNvCxnSpPr/>
          <p:nvPr/>
        </p:nvCxnSpPr>
        <p:spPr bwMode="auto">
          <a:xfrm>
            <a:off x="2589664" y="4809910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" name="Gruppierung 18">
            <a:extLst>
              <a:ext uri="{FF2B5EF4-FFF2-40B4-BE49-F238E27FC236}">
                <a16:creationId xmlns:a16="http://schemas.microsoft.com/office/drawing/2014/main" id="{4E40852E-BA21-8842-9169-97C4E025BA86}"/>
              </a:ext>
            </a:extLst>
          </p:cNvPr>
          <p:cNvGrpSpPr/>
          <p:nvPr/>
        </p:nvGrpSpPr>
        <p:grpSpPr>
          <a:xfrm rot="5400000">
            <a:off x="2589664" y="2793686"/>
            <a:ext cx="2736304" cy="2016224"/>
            <a:chOff x="979984" y="3005336"/>
            <a:chExt cx="2736304" cy="2016224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4942CC7-F64B-5A44-B742-DBEDE98A1E52}"/>
                </a:ext>
              </a:extLst>
            </p:cNvPr>
            <p:cNvCxnSpPr/>
            <p:nvPr/>
          </p:nvCxnSpPr>
          <p:spPr bwMode="auto">
            <a:xfrm>
              <a:off x="979984" y="300533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0C0ABA6-D753-E64A-9F15-51A7B41CC352}"/>
                </a:ext>
              </a:extLst>
            </p:cNvPr>
            <p:cNvCxnSpPr/>
            <p:nvPr/>
          </p:nvCxnSpPr>
          <p:spPr bwMode="auto">
            <a:xfrm>
              <a:off x="979984" y="340858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573F7742-27B4-FB41-B52E-F967B7B6A46C}"/>
                </a:ext>
              </a:extLst>
            </p:cNvPr>
            <p:cNvCxnSpPr/>
            <p:nvPr/>
          </p:nvCxnSpPr>
          <p:spPr bwMode="auto">
            <a:xfrm>
              <a:off x="979984" y="381182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CBC3AC7-825E-7841-95F1-F11F2F5FE512}"/>
                </a:ext>
              </a:extLst>
            </p:cNvPr>
            <p:cNvCxnSpPr/>
            <p:nvPr/>
          </p:nvCxnSpPr>
          <p:spPr bwMode="auto">
            <a:xfrm>
              <a:off x="979984" y="421507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092F79A5-4F5F-2D4B-AF12-22FBDA046BA9}"/>
                </a:ext>
              </a:extLst>
            </p:cNvPr>
            <p:cNvCxnSpPr/>
            <p:nvPr/>
          </p:nvCxnSpPr>
          <p:spPr bwMode="auto">
            <a:xfrm>
              <a:off x="979984" y="461831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4213A8AF-1E79-2745-B94F-214A8C741611}"/>
                </a:ext>
              </a:extLst>
            </p:cNvPr>
            <p:cNvCxnSpPr/>
            <p:nvPr/>
          </p:nvCxnSpPr>
          <p:spPr bwMode="auto">
            <a:xfrm>
              <a:off x="979984" y="5021560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8269D1-5218-4443-9EE6-E643F407D11D}"/>
              </a:ext>
            </a:extLst>
          </p:cNvPr>
          <p:cNvCxnSpPr/>
          <p:nvPr/>
        </p:nvCxnSpPr>
        <p:spPr bwMode="auto">
          <a:xfrm flipV="1">
            <a:off x="2589664" y="2145614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BC58A80-2FB2-2043-B9FB-CD84BCF24D06}"/>
              </a:ext>
            </a:extLst>
          </p:cNvPr>
          <p:cNvCxnSpPr/>
          <p:nvPr/>
        </p:nvCxnSpPr>
        <p:spPr bwMode="auto">
          <a:xfrm rot="5400000" flipV="1">
            <a:off x="3993820" y="3550637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71743ED-F542-C444-AB1C-BD227BBB7E07}"/>
              </a:ext>
            </a:extLst>
          </p:cNvPr>
          <p:cNvSpPr txBox="1"/>
          <p:nvPr/>
        </p:nvSpPr>
        <p:spPr>
          <a:xfrm>
            <a:off x="5614000" y="502593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x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5CDA0D-EE9D-2C4F-B6E2-AE6FF8CA1590}"/>
              </a:ext>
            </a:extLst>
          </p:cNvPr>
          <p:cNvSpPr txBox="1"/>
          <p:nvPr/>
        </p:nvSpPr>
        <p:spPr>
          <a:xfrm>
            <a:off x="2229624" y="200159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</a:rPr>
              <a:t>y</a:t>
            </a:r>
            <a:endParaRPr lang="de-DE" sz="1600" b="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DD545D-4F94-604D-82CC-A91B97070AEA}"/>
              </a:ext>
            </a:extLst>
          </p:cNvPr>
          <p:cNvCxnSpPr/>
          <p:nvPr/>
        </p:nvCxnSpPr>
        <p:spPr bwMode="auto">
          <a:xfrm>
            <a:off x="294970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3DFBF4F-ED17-254A-9F83-A688F8127187}"/>
              </a:ext>
            </a:extLst>
          </p:cNvPr>
          <p:cNvCxnSpPr/>
          <p:nvPr/>
        </p:nvCxnSpPr>
        <p:spPr bwMode="auto">
          <a:xfrm>
            <a:off x="335294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7339BBC-B88E-B04E-9BD6-ED6E17CB103C}"/>
              </a:ext>
            </a:extLst>
          </p:cNvPr>
          <p:cNvCxnSpPr/>
          <p:nvPr/>
        </p:nvCxnSpPr>
        <p:spPr bwMode="auto">
          <a:xfrm>
            <a:off x="375619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FE7C4390-215D-CB4B-BFA5-FF6F719299DD}"/>
              </a:ext>
            </a:extLst>
          </p:cNvPr>
          <p:cNvCxnSpPr/>
          <p:nvPr/>
        </p:nvCxnSpPr>
        <p:spPr bwMode="auto">
          <a:xfrm>
            <a:off x="415943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456A4-E7F7-F943-B091-9FAC987208F9}"/>
              </a:ext>
            </a:extLst>
          </p:cNvPr>
          <p:cNvCxnSpPr/>
          <p:nvPr/>
        </p:nvCxnSpPr>
        <p:spPr bwMode="auto">
          <a:xfrm>
            <a:off x="456268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35D3CF9-FB53-A044-AA36-F222FBDC06A8}"/>
              </a:ext>
            </a:extLst>
          </p:cNvPr>
          <p:cNvCxnSpPr/>
          <p:nvPr/>
        </p:nvCxnSpPr>
        <p:spPr bwMode="auto">
          <a:xfrm>
            <a:off x="4965928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5" name="Gruppierung 37">
            <a:extLst>
              <a:ext uri="{FF2B5EF4-FFF2-40B4-BE49-F238E27FC236}">
                <a16:creationId xmlns:a16="http://schemas.microsoft.com/office/drawing/2014/main" id="{DDE9CD43-E480-2547-8C47-CDBDBB1B93B3}"/>
              </a:ext>
            </a:extLst>
          </p:cNvPr>
          <p:cNvGrpSpPr/>
          <p:nvPr/>
        </p:nvGrpSpPr>
        <p:grpSpPr>
          <a:xfrm rot="5400000">
            <a:off x="1565119" y="3713360"/>
            <a:ext cx="2016224" cy="169277"/>
            <a:chOff x="1340024" y="5304029"/>
            <a:chExt cx="2016224" cy="169277"/>
          </a:xfrm>
        </p:grpSpPr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0C40236D-F52C-F346-8F92-A74550BE2276}"/>
                </a:ext>
              </a:extLst>
            </p:cNvPr>
            <p:cNvCxnSpPr/>
            <p:nvPr/>
          </p:nvCxnSpPr>
          <p:spPr bwMode="auto">
            <a:xfrm>
              <a:off x="134002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26AD8580-7914-E246-A105-7D89D687759F}"/>
                </a:ext>
              </a:extLst>
            </p:cNvPr>
            <p:cNvCxnSpPr/>
            <p:nvPr/>
          </p:nvCxnSpPr>
          <p:spPr bwMode="auto">
            <a:xfrm>
              <a:off x="174326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1BB0B63E-CAB2-5445-AEB2-9DDAF2EA740A}"/>
                </a:ext>
              </a:extLst>
            </p:cNvPr>
            <p:cNvCxnSpPr/>
            <p:nvPr/>
          </p:nvCxnSpPr>
          <p:spPr bwMode="auto">
            <a:xfrm>
              <a:off x="214651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5B3C106-C249-C844-BC51-16AF05A280BC}"/>
                </a:ext>
              </a:extLst>
            </p:cNvPr>
            <p:cNvCxnSpPr/>
            <p:nvPr/>
          </p:nvCxnSpPr>
          <p:spPr bwMode="auto">
            <a:xfrm>
              <a:off x="254975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17815C5A-47D4-4241-87F6-0BCF667A7429}"/>
                </a:ext>
              </a:extLst>
            </p:cNvPr>
            <p:cNvCxnSpPr/>
            <p:nvPr/>
          </p:nvCxnSpPr>
          <p:spPr bwMode="auto">
            <a:xfrm>
              <a:off x="295300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D101FA7-312C-7948-A599-C807FC83B23B}"/>
                </a:ext>
              </a:extLst>
            </p:cNvPr>
            <p:cNvCxnSpPr/>
            <p:nvPr/>
          </p:nvCxnSpPr>
          <p:spPr bwMode="auto">
            <a:xfrm>
              <a:off x="3356248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F83B7FF7-7B4C-0A40-9514-DE52986281C9}"/>
              </a:ext>
            </a:extLst>
          </p:cNvPr>
          <p:cNvSpPr txBox="1"/>
          <p:nvPr/>
        </p:nvSpPr>
        <p:spPr>
          <a:xfrm>
            <a:off x="2805689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7EC82AE-F528-0942-9E91-6F7AC4A1B1CA}"/>
              </a:ext>
            </a:extLst>
          </p:cNvPr>
          <p:cNvSpPr txBox="1"/>
          <p:nvPr/>
        </p:nvSpPr>
        <p:spPr>
          <a:xfrm>
            <a:off x="3217296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FB11CA1-D4F2-0E43-B740-6429AA4AD4D5}"/>
              </a:ext>
            </a:extLst>
          </p:cNvPr>
          <p:cNvSpPr txBox="1"/>
          <p:nvPr/>
        </p:nvSpPr>
        <p:spPr>
          <a:xfrm>
            <a:off x="3607301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D268B2-D840-6642-827A-27E0574A45F2}"/>
              </a:ext>
            </a:extLst>
          </p:cNvPr>
          <p:cNvSpPr txBox="1"/>
          <p:nvPr/>
        </p:nvSpPr>
        <p:spPr>
          <a:xfrm flipH="1">
            <a:off x="3993820" y="5257675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8CFB149-5E02-544C-AB89-022C2BB721EE}"/>
              </a:ext>
            </a:extLst>
          </p:cNvPr>
          <p:cNvSpPr txBox="1"/>
          <p:nvPr/>
        </p:nvSpPr>
        <p:spPr>
          <a:xfrm>
            <a:off x="4433798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0DEA77C-E85A-E341-93F8-4FC9DAB36A3C}"/>
              </a:ext>
            </a:extLst>
          </p:cNvPr>
          <p:cNvSpPr txBox="1"/>
          <p:nvPr/>
        </p:nvSpPr>
        <p:spPr>
          <a:xfrm>
            <a:off x="4818200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F33153D-1C59-BF49-8324-55B56E49C338}"/>
              </a:ext>
            </a:extLst>
          </p:cNvPr>
          <p:cNvSpPr txBox="1"/>
          <p:nvPr/>
        </p:nvSpPr>
        <p:spPr>
          <a:xfrm>
            <a:off x="2206949" y="462376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2F2A62C-B5C4-844A-8CB9-431A1B1ED902}"/>
              </a:ext>
            </a:extLst>
          </p:cNvPr>
          <p:cNvSpPr txBox="1"/>
          <p:nvPr/>
        </p:nvSpPr>
        <p:spPr>
          <a:xfrm>
            <a:off x="2206949" y="421622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01179D-578B-4C43-AB2B-0AB0EB436132}"/>
              </a:ext>
            </a:extLst>
          </p:cNvPr>
          <p:cNvSpPr txBox="1"/>
          <p:nvPr/>
        </p:nvSpPr>
        <p:spPr>
          <a:xfrm>
            <a:off x="2216385" y="3820228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3F7B103-874B-894D-BDC2-83902EB5CCFA}"/>
              </a:ext>
            </a:extLst>
          </p:cNvPr>
          <p:cNvSpPr txBox="1"/>
          <p:nvPr/>
        </p:nvSpPr>
        <p:spPr>
          <a:xfrm flipH="1">
            <a:off x="2224521" y="3413498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6AC01B5-E7FA-6D45-9FB4-7A54A74A5F73}"/>
              </a:ext>
            </a:extLst>
          </p:cNvPr>
          <p:cNvSpPr txBox="1"/>
          <p:nvPr/>
        </p:nvSpPr>
        <p:spPr>
          <a:xfrm>
            <a:off x="2226186" y="300120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C821D65-4F80-9D4E-A1F6-927B3F1E48FA}"/>
              </a:ext>
            </a:extLst>
          </p:cNvPr>
          <p:cNvSpPr txBox="1"/>
          <p:nvPr/>
        </p:nvSpPr>
        <p:spPr>
          <a:xfrm>
            <a:off x="2206949" y="258890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3931AF-D78D-8145-816B-841466D86CD2}"/>
              </a:ext>
            </a:extLst>
          </p:cNvPr>
          <p:cNvSpPr/>
          <p:nvPr/>
        </p:nvSpPr>
        <p:spPr bwMode="auto">
          <a:xfrm>
            <a:off x="2877704" y="4345075"/>
            <a:ext cx="144000" cy="144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74BC2D-18FC-A742-A850-764C7D31AA49}"/>
              </a:ext>
            </a:extLst>
          </p:cNvPr>
          <p:cNvSpPr/>
          <p:nvPr/>
        </p:nvSpPr>
        <p:spPr bwMode="auto">
          <a:xfrm>
            <a:off x="3293712" y="352967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9BCB5C-A38E-6440-8896-9089DBB45B9A}"/>
              </a:ext>
            </a:extLst>
          </p:cNvPr>
          <p:cNvSpPr/>
          <p:nvPr/>
        </p:nvSpPr>
        <p:spPr bwMode="auto">
          <a:xfrm>
            <a:off x="4099972" y="273209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7D0AA8-24FF-3245-9B88-7C95A233C95F}"/>
              </a:ext>
            </a:extLst>
          </p:cNvPr>
          <p:cNvSpPr/>
          <p:nvPr/>
        </p:nvSpPr>
        <p:spPr bwMode="auto">
          <a:xfrm>
            <a:off x="4490682" y="391750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E997165-5137-694B-A4C1-B157B717C2DF}"/>
              </a:ext>
            </a:extLst>
          </p:cNvPr>
          <p:cNvSpPr txBox="1"/>
          <p:nvPr/>
        </p:nvSpPr>
        <p:spPr>
          <a:xfrm>
            <a:off x="2942538" y="434132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FCF2FD2-E0C8-1844-9696-E0010738EAE5}"/>
              </a:ext>
            </a:extLst>
          </p:cNvPr>
          <p:cNvSpPr txBox="1"/>
          <p:nvPr/>
        </p:nvSpPr>
        <p:spPr>
          <a:xfrm>
            <a:off x="3351076" y="355688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de-DE" sz="16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7C00CBD-50BA-7947-A40F-36E79FD62185}"/>
              </a:ext>
            </a:extLst>
          </p:cNvPr>
          <p:cNvSpPr txBox="1"/>
          <p:nvPr/>
        </p:nvSpPr>
        <p:spPr>
          <a:xfrm>
            <a:off x="4128679" y="2750248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p</a:t>
            </a:r>
            <a:r>
              <a:rPr lang="de-DE" sz="1600" baseline="-25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312746B-09D9-C04F-9278-BAE81875FC2C}"/>
              </a:ext>
            </a:extLst>
          </p:cNvPr>
          <p:cNvSpPr txBox="1"/>
          <p:nvPr/>
        </p:nvSpPr>
        <p:spPr>
          <a:xfrm>
            <a:off x="4550188" y="394004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C000"/>
                </a:solidFill>
              </a:rPr>
              <a:t>p</a:t>
            </a:r>
            <a:r>
              <a:rPr lang="de-DE" sz="1600" baseline="-25000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7129049-B4EA-AF47-B6B7-406EE8DE9937}"/>
              </a:ext>
            </a:extLst>
          </p:cNvPr>
          <p:cNvSpPr txBox="1"/>
          <p:nvPr/>
        </p:nvSpPr>
        <p:spPr>
          <a:xfrm>
            <a:off x="669695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1;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2;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06AC2AC-4F99-8A42-8A62-6A21596BD65F}"/>
              </a:ext>
            </a:extLst>
          </p:cNvPr>
          <p:cNvSpPr txBox="1"/>
          <p:nvPr/>
        </p:nvSpPr>
        <p:spPr>
          <a:xfrm>
            <a:off x="2206949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4;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382185E-52A2-E748-B669-3DAE6A7356F9}"/>
              </a:ext>
            </a:extLst>
          </p:cNvPr>
          <p:cNvSpPr txBox="1"/>
          <p:nvPr/>
        </p:nvSpPr>
        <p:spPr>
          <a:xfrm>
            <a:off x="3744203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4;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6;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A9A11D2-DBF5-364B-ACEC-F5E642E7B1FC}"/>
              </a:ext>
            </a:extLst>
          </p:cNvPr>
          <p:cNvSpPr txBox="1"/>
          <p:nvPr/>
        </p:nvSpPr>
        <p:spPr>
          <a:xfrm>
            <a:off x="5281456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3;</a:t>
            </a:r>
          </a:p>
        </p:txBody>
      </p:sp>
    </p:spTree>
    <p:extLst>
      <p:ext uri="{BB962C8B-B14F-4D97-AF65-F5344CB8AC3E}">
        <p14:creationId xmlns:p14="http://schemas.microsoft.com/office/powerpoint/2010/main" val="3907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9A738C-2292-624A-BA33-0A7B618601AF}"/>
              </a:ext>
            </a:extLst>
          </p:cNvPr>
          <p:cNvGrpSpPr/>
          <p:nvPr/>
        </p:nvGrpSpPr>
        <p:grpSpPr>
          <a:xfrm>
            <a:off x="778959" y="1488242"/>
            <a:ext cx="7937222" cy="3543652"/>
            <a:chOff x="778959" y="1488242"/>
            <a:chExt cx="7937222" cy="354365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EABF5C4-DCE2-2346-913E-BD1B4A41934A}"/>
                </a:ext>
              </a:extLst>
            </p:cNvPr>
            <p:cNvSpPr txBox="1"/>
            <p:nvPr/>
          </p:nvSpPr>
          <p:spPr>
            <a:xfrm>
              <a:off x="778959" y="2531056"/>
              <a:ext cx="2518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Typ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(der Variable)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FB83E5E-80F4-A649-B01F-FDBA09DF4171}"/>
                </a:ext>
              </a:extLst>
            </p:cNvPr>
            <p:cNvCxnSpPr>
              <a:stCxn id="3" idx="0"/>
            </p:cNvCxnSpPr>
            <p:nvPr/>
          </p:nvCxnSpPr>
          <p:spPr bwMode="auto">
            <a:xfrm flipV="1">
              <a:off x="2037983" y="1871960"/>
              <a:ext cx="115577" cy="659096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7F90081-66E6-8D45-86A7-BBD7E857195C}"/>
                </a:ext>
              </a:extLst>
            </p:cNvPr>
            <p:cNvSpPr txBox="1"/>
            <p:nvPr/>
          </p:nvSpPr>
          <p:spPr>
            <a:xfrm>
              <a:off x="5619837" y="3462234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Konstruktor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rgbClr val="0070C0"/>
                  </a:solidFill>
                </a:rPr>
                <a:t>parameterlos (Standard-</a:t>
              </a:r>
              <a:r>
                <a:rPr lang="de-DE" sz="1600" b="0" dirty="0" err="1">
                  <a:solidFill>
                    <a:srgbClr val="0070C0"/>
                  </a:solidFill>
                </a:rPr>
                <a:t>konstruktor</a:t>
              </a:r>
              <a:r>
                <a:rPr lang="de-DE" sz="1600" b="0" dirty="0">
                  <a:solidFill>
                    <a:srgbClr val="0070C0"/>
                  </a:solidFill>
                </a:rPr>
                <a:t>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eine spezielle Methode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heißt genau wie die Klasse (groß geschrieben)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D7C3893-A498-1E45-BADC-9CCE2CE4D447}"/>
                </a:ext>
              </a:extLst>
            </p:cNvPr>
            <p:cNvCxnSpPr>
              <a:stCxn id="5" idx="0"/>
            </p:cNvCxnSpPr>
            <p:nvPr/>
          </p:nvCxnSpPr>
          <p:spPr bwMode="auto">
            <a:xfrm flipH="1" flipV="1">
              <a:off x="6339917" y="1876762"/>
              <a:ext cx="828092" cy="158547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960E9-2FA3-564F-B15B-772A13AD22C1}"/>
                </a:ext>
              </a:extLst>
            </p:cNvPr>
            <p:cNvSpPr txBox="1"/>
            <p:nvPr/>
          </p:nvSpPr>
          <p:spPr>
            <a:xfrm>
              <a:off x="1477765" y="1488242"/>
              <a:ext cx="5570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 err="1">
                  <a:solidFill>
                    <a:srgbClr val="76B91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refVariable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 = </a:t>
              </a:r>
              <a:r>
                <a:rPr lang="de-DE" sz="20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Klasse()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;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DDBA116-3B4A-B241-880C-4D79B45E453F}"/>
                </a:ext>
              </a:extLst>
            </p:cNvPr>
            <p:cNvSpPr txBox="1"/>
            <p:nvPr/>
          </p:nvSpPr>
          <p:spPr>
            <a:xfrm>
              <a:off x="2157471" y="3569816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76B911"/>
                  </a:solidFill>
                </a:rPr>
                <a:t>Name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(Name der Variablen,</a:t>
              </a:r>
            </a:p>
            <a:p>
              <a:r>
                <a:rPr lang="de-DE" sz="1600" dirty="0"/>
                <a:t>d</a:t>
              </a:r>
              <a:r>
                <a:rPr lang="de-DE" sz="1600" b="0" dirty="0">
                  <a:solidFill>
                    <a:schemeClr val="tx1"/>
                  </a:solidFill>
                </a:rPr>
                <a:t>ie auf das Objekt zeigt)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20E7511-5446-2842-B270-7EF432E2023A}"/>
                </a:ext>
              </a:extLst>
            </p:cNvPr>
            <p:cNvCxnSpPr>
              <a:stCxn id="8" idx="0"/>
            </p:cNvCxnSpPr>
            <p:nvPr/>
          </p:nvCxnSpPr>
          <p:spPr bwMode="auto">
            <a:xfrm flipV="1">
              <a:off x="3416495" y="1888626"/>
              <a:ext cx="253144" cy="1681190"/>
            </a:xfrm>
            <a:prstGeom prst="straightConnector1">
              <a:avLst/>
            </a:prstGeom>
            <a:noFill/>
            <a:ln w="19050" cap="flat" cmpd="sng" algn="ctr">
              <a:solidFill>
                <a:srgbClr val="76B91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218256A-21D0-7242-A43C-D2D4267086CA}"/>
                </a:ext>
              </a:extLst>
            </p:cNvPr>
            <p:cNvSpPr txBox="1"/>
            <p:nvPr/>
          </p:nvSpPr>
          <p:spPr>
            <a:xfrm>
              <a:off x="4042782" y="2371448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solidFill>
                    <a:schemeClr val="tx1"/>
                  </a:solidFill>
                </a:rPr>
                <a:t>Schlüsselwort </a:t>
              </a:r>
              <a:r>
                <a:rPr lang="de-DE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endParaRPr lang="de-DE" sz="1600" b="1" dirty="0">
                <a:solidFill>
                  <a:srgbClr val="C00000"/>
                </a:solidFill>
                <a:latin typeface="Courier New" panose="02070309020205020404" pitchFamily="49" charset="0"/>
                <a:ea typeface="Consolas" charset="0"/>
                <a:cs typeface="Courier New" panose="02070309020205020404" pitchFamily="49" charset="0"/>
              </a:endParaRPr>
            </a:p>
            <a:p>
              <a:r>
                <a:rPr lang="de-DE" sz="1600" b="0" dirty="0">
                  <a:solidFill>
                    <a:schemeClr val="tx1"/>
                  </a:solidFill>
                </a:rPr>
                <a:t>Operator zum Erzeugen 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von Objekten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8B57389-E369-5749-89CE-B2B06880B654}"/>
                </a:ext>
              </a:extLst>
            </p:cNvPr>
            <p:cNvCxnSpPr/>
            <p:nvPr/>
          </p:nvCxnSpPr>
          <p:spPr bwMode="auto">
            <a:xfrm flipH="1" flipV="1">
              <a:off x="5235225" y="1876762"/>
              <a:ext cx="66581" cy="49468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699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60E93A5-4BA3-7642-AB48-F37D9E2985C7}"/>
              </a:ext>
            </a:extLst>
          </p:cNvPr>
          <p:cNvSpPr/>
          <p:nvPr/>
        </p:nvSpPr>
        <p:spPr>
          <a:xfrm>
            <a:off x="1300213" y="160337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Point 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de-DE" sz="1600" dirty="0">
              <a:latin typeface="Monaco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>
                <a:solidFill>
                  <a:srgbClr val="0000C0"/>
                </a:solidFill>
                <a:latin typeface="Monaco" charset="0"/>
              </a:rPr>
              <a:t>x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0000C0"/>
                </a:solidFill>
                <a:latin typeface="Monaco" charset="0"/>
              </a:rPr>
              <a:t>y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...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}</a:t>
            </a:r>
            <a:endParaRPr lang="de-DE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3C0DEC-300B-7047-AD1B-E389381CA92B}"/>
              </a:ext>
            </a:extLst>
          </p:cNvPr>
          <p:cNvSpPr txBox="1"/>
          <p:nvPr/>
        </p:nvSpPr>
        <p:spPr>
          <a:xfrm>
            <a:off x="1014413" y="4441105"/>
            <a:ext cx="391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öffentliche </a:t>
            </a:r>
            <a:r>
              <a:rPr lang="de-DE" sz="1600" b="0" dirty="0">
                <a:solidFill>
                  <a:schemeClr val="tx1"/>
                </a:solidFill>
              </a:rPr>
              <a:t>Klasse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kann von anderen Klassen genutzt werden;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von außen sichtbar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871A150-6777-134F-8731-DA67BC4E8D7E}"/>
              </a:ext>
            </a:extLst>
          </p:cNvPr>
          <p:cNvCxnSpPr/>
          <p:nvPr/>
        </p:nvCxnSpPr>
        <p:spPr bwMode="auto">
          <a:xfrm flipV="1">
            <a:off x="1804269" y="1920825"/>
            <a:ext cx="0" cy="25202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B61B580-6BE0-494A-ACB8-F02028AAD503}"/>
              </a:ext>
            </a:extLst>
          </p:cNvPr>
          <p:cNvSpPr txBox="1"/>
          <p:nvPr/>
        </p:nvSpPr>
        <p:spPr>
          <a:xfrm>
            <a:off x="3181128" y="3523243"/>
            <a:ext cx="433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persönliche (private) </a:t>
            </a:r>
            <a:r>
              <a:rPr lang="de-DE" sz="1600" b="0" dirty="0">
                <a:solidFill>
                  <a:schemeClr val="tx1"/>
                </a:solidFill>
              </a:rPr>
              <a:t>Daten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eines Objektes vom 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de-DE" sz="1600" b="0" dirty="0">
                <a:solidFill>
                  <a:schemeClr val="tx1"/>
                </a:solidFill>
              </a:rPr>
              <a:t>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nur innerhalb der Klasse sichtbar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E4FA-73A9-DC4E-AE34-2B73CE60057C}"/>
              </a:ext>
            </a:extLst>
          </p:cNvPr>
          <p:cNvCxnSpPr/>
          <p:nvPr/>
        </p:nvCxnSpPr>
        <p:spPr bwMode="auto">
          <a:xfrm flipH="1" flipV="1">
            <a:off x="2956397" y="2928937"/>
            <a:ext cx="1014587" cy="594306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B2AD048-8429-344E-9E08-3552013A4FE0}"/>
              </a:ext>
            </a:extLst>
          </p:cNvPr>
          <p:cNvSpPr txBox="1"/>
          <p:nvPr/>
        </p:nvSpPr>
        <p:spPr>
          <a:xfrm>
            <a:off x="5123111" y="2250767"/>
            <a:ext cx="2873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Objektvariablen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b="0" dirty="0">
                <a:solidFill>
                  <a:schemeClr val="tx1"/>
                </a:solidFill>
              </a:rPr>
              <a:t>für die x- und </a:t>
            </a:r>
            <a:r>
              <a:rPr lang="de-DE" sz="1600" b="0" dirty="0" err="1">
                <a:solidFill>
                  <a:schemeClr val="tx1"/>
                </a:solidFill>
              </a:rPr>
              <a:t>y</a:t>
            </a:r>
            <a:r>
              <a:rPr lang="de-DE" sz="1600" b="0" dirty="0">
                <a:solidFill>
                  <a:schemeClr val="tx1"/>
                </a:solidFill>
              </a:rPr>
              <a:t>-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Koordinate vom Typ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endParaRPr lang="de-DE" sz="16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600" b="0" dirty="0">
                <a:solidFill>
                  <a:schemeClr val="tx1"/>
                </a:solidFill>
              </a:rPr>
              <a:t>sog. </a:t>
            </a:r>
            <a:r>
              <a:rPr lang="de-DE" sz="1600" dirty="0">
                <a:solidFill>
                  <a:srgbClr val="C00000"/>
                </a:solidFill>
              </a:rPr>
              <a:t>Attribute</a:t>
            </a:r>
            <a:r>
              <a:rPr lang="de-DE" sz="1600" b="0" dirty="0">
                <a:solidFill>
                  <a:srgbClr val="C00000"/>
                </a:solidFill>
              </a:rPr>
              <a:t> (</a:t>
            </a:r>
            <a:r>
              <a:rPr lang="de-DE" sz="1600" dirty="0">
                <a:solidFill>
                  <a:srgbClr val="C00000"/>
                </a:solidFill>
              </a:rPr>
              <a:t>D</a:t>
            </a:r>
            <a:r>
              <a:rPr lang="de-DE" sz="1600" b="0" dirty="0">
                <a:solidFill>
                  <a:srgbClr val="C00000"/>
                </a:solidFill>
              </a:rPr>
              <a:t>atenfelder) </a:t>
            </a:r>
            <a:r>
              <a:rPr lang="de-DE" sz="1600" b="0" dirty="0">
                <a:solidFill>
                  <a:schemeClr val="tx1"/>
                </a:solidFill>
              </a:rPr>
              <a:t>der Klasse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E884BF-CBC1-B543-B586-C7DB10651CAA}"/>
              </a:ext>
            </a:extLst>
          </p:cNvPr>
          <p:cNvCxnSpPr/>
          <p:nvPr/>
        </p:nvCxnSpPr>
        <p:spPr bwMode="auto">
          <a:xfrm flipH="1">
            <a:off x="4108525" y="2424881"/>
            <a:ext cx="1014587" cy="7200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4DA82-79ED-5944-A05F-083B27459904}"/>
              </a:ext>
            </a:extLst>
          </p:cNvPr>
          <p:cNvCxnSpPr/>
          <p:nvPr/>
        </p:nvCxnSpPr>
        <p:spPr bwMode="auto">
          <a:xfrm flipH="1">
            <a:off x="4108525" y="2460885"/>
            <a:ext cx="1014585" cy="298214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0BDA6F-98AA-6945-8ACD-EACAF314CA54}"/>
              </a:ext>
            </a:extLst>
          </p:cNvPr>
          <p:cNvCxnSpPr>
            <a:stCxn id="11" idx="1"/>
          </p:cNvCxnSpPr>
          <p:nvPr/>
        </p:nvCxnSpPr>
        <p:spPr bwMode="auto">
          <a:xfrm flipH="1">
            <a:off x="3893532" y="1648413"/>
            <a:ext cx="1014584" cy="76944"/>
          </a:xfrm>
          <a:prstGeom prst="straightConnector1">
            <a:avLst/>
          </a:prstGeom>
          <a:noFill/>
          <a:ln w="19050" cap="flat" cmpd="sng" algn="ctr">
            <a:solidFill>
              <a:srgbClr val="76B91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C90121F-A7BD-D641-A037-039F16AFAAB5}"/>
              </a:ext>
            </a:extLst>
          </p:cNvPr>
          <p:cNvSpPr txBox="1"/>
          <p:nvPr/>
        </p:nvSpPr>
        <p:spPr>
          <a:xfrm>
            <a:off x="4908116" y="1356025"/>
            <a:ext cx="4333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76B911"/>
                </a:solidFill>
              </a:rPr>
              <a:t>Deklaration </a:t>
            </a:r>
            <a:r>
              <a:rPr lang="de-DE" sz="1600" b="0" dirty="0">
                <a:solidFill>
                  <a:schemeClr val="tx1"/>
                </a:solidFill>
              </a:rPr>
              <a:t>einer Klasse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es existiert ein neuer Datentyp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42559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7AE60D5-2F3A-F645-9F1D-515D0ACF951B}"/>
              </a:ext>
            </a:extLst>
          </p:cNvPr>
          <p:cNvSpPr/>
          <p:nvPr/>
        </p:nvSpPr>
        <p:spPr bwMode="auto">
          <a:xfrm>
            <a:off x="160276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DB70F7-138E-B243-86ED-20A4D6068952}"/>
              </a:ext>
            </a:extLst>
          </p:cNvPr>
          <p:cNvSpPr txBox="1"/>
          <p:nvPr/>
        </p:nvSpPr>
        <p:spPr>
          <a:xfrm>
            <a:off x="168088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598105-91E0-CB47-A618-1BB7D009A470}"/>
              </a:ext>
            </a:extLst>
          </p:cNvPr>
          <p:cNvSpPr txBox="1"/>
          <p:nvPr/>
        </p:nvSpPr>
        <p:spPr>
          <a:xfrm>
            <a:off x="84494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ED5C7-1FCA-3A40-B015-663301C2662B}"/>
              </a:ext>
            </a:extLst>
          </p:cNvPr>
          <p:cNvSpPr/>
          <p:nvPr/>
        </p:nvSpPr>
        <p:spPr bwMode="auto">
          <a:xfrm>
            <a:off x="104948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8CF716F-B707-B940-8315-487DF075364C}"/>
              </a:ext>
            </a:extLst>
          </p:cNvPr>
          <p:cNvCxnSpPr>
            <a:stCxn id="5" idx="7"/>
            <a:endCxn id="2" idx="1"/>
          </p:cNvCxnSpPr>
          <p:nvPr/>
        </p:nvCxnSpPr>
        <p:spPr bwMode="auto">
          <a:xfrm flipV="1">
            <a:off x="117239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D91BBCC-7F9E-DB4E-BC85-249CF235F38B}"/>
              </a:ext>
            </a:extLst>
          </p:cNvPr>
          <p:cNvSpPr/>
          <p:nvPr/>
        </p:nvSpPr>
        <p:spPr bwMode="auto">
          <a:xfrm>
            <a:off x="3625215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87953B-A632-6647-8A91-9B1AD4178545}"/>
              </a:ext>
            </a:extLst>
          </p:cNvPr>
          <p:cNvSpPr txBox="1"/>
          <p:nvPr/>
        </p:nvSpPr>
        <p:spPr>
          <a:xfrm>
            <a:off x="3703333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0E0609-BFB4-F440-861A-65B569F99D6E}"/>
              </a:ext>
            </a:extLst>
          </p:cNvPr>
          <p:cNvSpPr txBox="1"/>
          <p:nvPr/>
        </p:nvSpPr>
        <p:spPr>
          <a:xfrm>
            <a:off x="2867389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5D48C8-26BF-3F41-A89E-84469141BB51}"/>
              </a:ext>
            </a:extLst>
          </p:cNvPr>
          <p:cNvSpPr/>
          <p:nvPr/>
        </p:nvSpPr>
        <p:spPr bwMode="auto">
          <a:xfrm>
            <a:off x="3071932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DB196A-D349-CE45-8605-B90416389931}"/>
              </a:ext>
            </a:extLst>
          </p:cNvPr>
          <p:cNvCxnSpPr>
            <a:endCxn id="10" idx="1"/>
          </p:cNvCxnSpPr>
          <p:nvPr/>
        </p:nvCxnSpPr>
        <p:spPr bwMode="auto">
          <a:xfrm flipV="1">
            <a:off x="3194844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94E32E6-1D36-B34D-A1F8-81B458AE794F}"/>
              </a:ext>
            </a:extLst>
          </p:cNvPr>
          <p:cNvSpPr/>
          <p:nvPr/>
        </p:nvSpPr>
        <p:spPr bwMode="auto">
          <a:xfrm>
            <a:off x="563425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C7FF1-79A9-9944-B8FC-90BAC508AB95}"/>
              </a:ext>
            </a:extLst>
          </p:cNvPr>
          <p:cNvSpPr txBox="1"/>
          <p:nvPr/>
        </p:nvSpPr>
        <p:spPr>
          <a:xfrm>
            <a:off x="571237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460C4-8F2C-5847-809C-EBCDD4D22EF0}"/>
              </a:ext>
            </a:extLst>
          </p:cNvPr>
          <p:cNvSpPr txBox="1"/>
          <p:nvPr/>
        </p:nvSpPr>
        <p:spPr>
          <a:xfrm>
            <a:off x="487643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799EA6-5F94-D948-B07B-BF38C260661C}"/>
              </a:ext>
            </a:extLst>
          </p:cNvPr>
          <p:cNvSpPr/>
          <p:nvPr/>
        </p:nvSpPr>
        <p:spPr bwMode="auto">
          <a:xfrm>
            <a:off x="508097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952F3A-5B8F-BF41-9CAE-35CFCA14957B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520388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4E2FB636-1478-2145-BEE4-9142486F1846}"/>
              </a:ext>
            </a:extLst>
          </p:cNvPr>
          <p:cNvSpPr/>
          <p:nvPr/>
        </p:nvSpPr>
        <p:spPr bwMode="auto">
          <a:xfrm>
            <a:off x="7643301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4B6B68-A477-4647-8C4C-BBAC6B1CED37}"/>
              </a:ext>
            </a:extLst>
          </p:cNvPr>
          <p:cNvSpPr txBox="1"/>
          <p:nvPr/>
        </p:nvSpPr>
        <p:spPr>
          <a:xfrm>
            <a:off x="7721419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C44C2E-F022-4F41-BE69-2157EF750005}"/>
              </a:ext>
            </a:extLst>
          </p:cNvPr>
          <p:cNvSpPr txBox="1"/>
          <p:nvPr/>
        </p:nvSpPr>
        <p:spPr>
          <a:xfrm>
            <a:off x="6885475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0008E1-0E04-4F49-A7B2-CBEA410E5DFF}"/>
              </a:ext>
            </a:extLst>
          </p:cNvPr>
          <p:cNvSpPr/>
          <p:nvPr/>
        </p:nvSpPr>
        <p:spPr bwMode="auto">
          <a:xfrm>
            <a:off x="7090018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9A9BFF-8E4B-1348-87C6-60AD7FBC887E}"/>
              </a:ext>
            </a:extLst>
          </p:cNvPr>
          <p:cNvCxnSpPr>
            <a:endCxn id="20" idx="1"/>
          </p:cNvCxnSpPr>
          <p:nvPr/>
        </p:nvCxnSpPr>
        <p:spPr bwMode="auto">
          <a:xfrm flipV="1">
            <a:off x="7212930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02C81A7-D8A8-C44A-9343-01364E50C703}"/>
              </a:ext>
            </a:extLst>
          </p:cNvPr>
          <p:cNvSpPr/>
          <p:nvPr/>
        </p:nvSpPr>
        <p:spPr bwMode="auto">
          <a:xfrm>
            <a:off x="160276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9BD5B20-D2F6-8E43-9C8A-586446EB7A97}"/>
              </a:ext>
            </a:extLst>
          </p:cNvPr>
          <p:cNvSpPr txBox="1"/>
          <p:nvPr/>
        </p:nvSpPr>
        <p:spPr>
          <a:xfrm>
            <a:off x="168088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  <a:endParaRPr lang="de-DE" sz="14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EB3337-9F08-6D43-B101-0C40E89E508C}"/>
              </a:ext>
            </a:extLst>
          </p:cNvPr>
          <p:cNvSpPr txBox="1"/>
          <p:nvPr/>
        </p:nvSpPr>
        <p:spPr>
          <a:xfrm>
            <a:off x="84494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5D9F0E-F0EB-7F48-A3EA-6F1BAD7AAD95}"/>
              </a:ext>
            </a:extLst>
          </p:cNvPr>
          <p:cNvSpPr/>
          <p:nvPr/>
        </p:nvSpPr>
        <p:spPr bwMode="auto">
          <a:xfrm>
            <a:off x="104948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3AEF73C-8D63-1542-BDF8-A68A28CB61ED}"/>
              </a:ext>
            </a:extLst>
          </p:cNvPr>
          <p:cNvCxnSpPr>
            <a:stCxn id="25" idx="7"/>
          </p:cNvCxnSpPr>
          <p:nvPr/>
        </p:nvCxnSpPr>
        <p:spPr bwMode="auto">
          <a:xfrm flipV="1">
            <a:off x="1172397" y="3138587"/>
            <a:ext cx="409086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852594D8-46B7-1841-BAE7-CBADEEA2FAAF}"/>
              </a:ext>
            </a:extLst>
          </p:cNvPr>
          <p:cNvSpPr/>
          <p:nvPr/>
        </p:nvSpPr>
        <p:spPr bwMode="auto">
          <a:xfrm>
            <a:off x="3625215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915C86E-13F1-9245-B813-4801BB3256C2}"/>
              </a:ext>
            </a:extLst>
          </p:cNvPr>
          <p:cNvSpPr txBox="1"/>
          <p:nvPr/>
        </p:nvSpPr>
        <p:spPr>
          <a:xfrm>
            <a:off x="3703333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E744E28-2698-E54A-8509-E72257706C5E}"/>
              </a:ext>
            </a:extLst>
          </p:cNvPr>
          <p:cNvSpPr txBox="1"/>
          <p:nvPr/>
        </p:nvSpPr>
        <p:spPr>
          <a:xfrm>
            <a:off x="2867389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2675EC-FB02-884A-994B-D03B528612CB}"/>
              </a:ext>
            </a:extLst>
          </p:cNvPr>
          <p:cNvSpPr/>
          <p:nvPr/>
        </p:nvSpPr>
        <p:spPr bwMode="auto">
          <a:xfrm>
            <a:off x="3071932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1F6DF4E-2B8A-1242-B067-E5DA6BA4E9CA}"/>
              </a:ext>
            </a:extLst>
          </p:cNvPr>
          <p:cNvCxnSpPr>
            <a:endCxn id="30" idx="1"/>
          </p:cNvCxnSpPr>
          <p:nvPr/>
        </p:nvCxnSpPr>
        <p:spPr bwMode="auto">
          <a:xfrm flipV="1">
            <a:off x="3194844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EABFC72A-9A5D-8046-A1E7-437BA0B3A9DE}"/>
              </a:ext>
            </a:extLst>
          </p:cNvPr>
          <p:cNvSpPr/>
          <p:nvPr/>
        </p:nvSpPr>
        <p:spPr bwMode="auto">
          <a:xfrm>
            <a:off x="563425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1F8188-50EC-0143-AB38-B5B8227A8B86}"/>
              </a:ext>
            </a:extLst>
          </p:cNvPr>
          <p:cNvSpPr txBox="1"/>
          <p:nvPr/>
        </p:nvSpPr>
        <p:spPr>
          <a:xfrm>
            <a:off x="571237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CD14BB5-E479-0F4A-BFF3-A1D97F6F9FFD}"/>
              </a:ext>
            </a:extLst>
          </p:cNvPr>
          <p:cNvSpPr txBox="1"/>
          <p:nvPr/>
        </p:nvSpPr>
        <p:spPr>
          <a:xfrm>
            <a:off x="487643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104A2E-506D-F542-9927-012F4C0B885F}"/>
              </a:ext>
            </a:extLst>
          </p:cNvPr>
          <p:cNvSpPr/>
          <p:nvPr/>
        </p:nvSpPr>
        <p:spPr bwMode="auto">
          <a:xfrm>
            <a:off x="508097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A00F1C-2FD6-4341-BCD2-4F40B8562444}"/>
              </a:ext>
            </a:extLst>
          </p:cNvPr>
          <p:cNvCxnSpPr>
            <a:endCxn id="35" idx="1"/>
          </p:cNvCxnSpPr>
          <p:nvPr/>
        </p:nvCxnSpPr>
        <p:spPr bwMode="auto">
          <a:xfrm flipV="1">
            <a:off x="5203887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69E6AC-4A80-1F4D-A5F8-DD4617A47A4F}"/>
              </a:ext>
            </a:extLst>
          </p:cNvPr>
          <p:cNvSpPr/>
          <p:nvPr/>
        </p:nvSpPr>
        <p:spPr bwMode="auto">
          <a:xfrm>
            <a:off x="7643301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BBD9BB-E8A0-7D41-BDA8-8047A37B1EC9}"/>
              </a:ext>
            </a:extLst>
          </p:cNvPr>
          <p:cNvSpPr txBox="1"/>
          <p:nvPr/>
        </p:nvSpPr>
        <p:spPr>
          <a:xfrm>
            <a:off x="7721419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89257C5-A9D2-8944-B46D-8FC5E370A66D}"/>
              </a:ext>
            </a:extLst>
          </p:cNvPr>
          <p:cNvSpPr txBox="1"/>
          <p:nvPr/>
        </p:nvSpPr>
        <p:spPr>
          <a:xfrm>
            <a:off x="6885475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FFD8CC-A0FC-2947-ACA8-B2CA156588A9}"/>
              </a:ext>
            </a:extLst>
          </p:cNvPr>
          <p:cNvSpPr/>
          <p:nvPr/>
        </p:nvSpPr>
        <p:spPr bwMode="auto">
          <a:xfrm>
            <a:off x="7090018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4B3C808-D00D-794B-A3A2-DD1BF9B6B375}"/>
              </a:ext>
            </a:extLst>
          </p:cNvPr>
          <p:cNvCxnSpPr>
            <a:endCxn id="40" idx="1"/>
          </p:cNvCxnSpPr>
          <p:nvPr/>
        </p:nvCxnSpPr>
        <p:spPr bwMode="auto">
          <a:xfrm flipV="1">
            <a:off x="7212930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975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997DFF-38A1-7E4B-A7B0-0509766D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261938"/>
            <a:ext cx="2844800" cy="1219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295F5CE-023F-984C-A6F4-FBDEAB8D137E}"/>
              </a:ext>
            </a:extLst>
          </p:cNvPr>
          <p:cNvSpPr/>
          <p:nvPr/>
        </p:nvSpPr>
        <p:spPr bwMode="auto">
          <a:xfrm>
            <a:off x="6877967" y="2814809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1B86DE-240A-C642-A8FA-80CD1672D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43" y="2887241"/>
            <a:ext cx="1306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int a = 5;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DBF321-D8ED-DA4F-99CD-979A6F64F9D7}"/>
              </a:ext>
            </a:extLst>
          </p:cNvPr>
          <p:cNvSpPr/>
          <p:nvPr/>
        </p:nvSpPr>
        <p:spPr bwMode="auto">
          <a:xfrm>
            <a:off x="5077767" y="3009771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A111DB32-2D19-964C-B926-79149447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5" y="267121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3CF84F-9849-9844-B086-3877533339FE}"/>
              </a:ext>
            </a:extLst>
          </p:cNvPr>
          <p:cNvCxnSpPr>
            <a:stCxn id="5" idx="3"/>
            <a:endCxn id="3" idx="1"/>
          </p:cNvCxnSpPr>
          <p:nvPr/>
        </p:nvCxnSpPr>
        <p:spPr bwMode="auto">
          <a:xfrm flipV="1">
            <a:off x="6085879" y="3030833"/>
            <a:ext cx="792088" cy="11032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feld 3">
            <a:extLst>
              <a:ext uri="{FF2B5EF4-FFF2-40B4-BE49-F238E27FC236}">
                <a16:creationId xmlns:a16="http://schemas.microsoft.com/office/drawing/2014/main" id="{B1F97ABC-8704-6847-8E59-BFE8F796E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43" y="3457734"/>
            <a:ext cx="1306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int b = a;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0BE5B8B-0F7A-394D-8AAB-63B039C6C9DD}"/>
              </a:ext>
            </a:extLst>
          </p:cNvPr>
          <p:cNvSpPr/>
          <p:nvPr/>
        </p:nvSpPr>
        <p:spPr bwMode="auto">
          <a:xfrm>
            <a:off x="6877967" y="351256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8B8A426-4836-4948-856A-E8DB4C0309C2}"/>
              </a:ext>
            </a:extLst>
          </p:cNvPr>
          <p:cNvSpPr/>
          <p:nvPr/>
        </p:nvSpPr>
        <p:spPr bwMode="auto">
          <a:xfrm>
            <a:off x="5077767" y="3707524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AAA801-96D3-E64B-B9A1-DEF6017C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5" y="3368970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b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AD7B8EC-5BA8-5A42-8B0F-01F57CFA37BF}"/>
              </a:ext>
            </a:extLst>
          </p:cNvPr>
          <p:cNvCxnSpPr>
            <a:endCxn id="9" idx="1"/>
          </p:cNvCxnSpPr>
          <p:nvPr/>
        </p:nvCxnSpPr>
        <p:spPr bwMode="auto">
          <a:xfrm flipV="1">
            <a:off x="6085879" y="3728586"/>
            <a:ext cx="792088" cy="110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" name="Gekrümmte Verbindung 12">
            <a:extLst>
              <a:ext uri="{FF2B5EF4-FFF2-40B4-BE49-F238E27FC236}">
                <a16:creationId xmlns:a16="http://schemas.microsoft.com/office/drawing/2014/main" id="{D7A9A699-D381-0141-9950-BE2B4D25137E}"/>
              </a:ext>
            </a:extLst>
          </p:cNvPr>
          <p:cNvCxnSpPr>
            <a:stCxn id="4" idx="3"/>
            <a:endCxn id="8" idx="3"/>
          </p:cNvCxnSpPr>
          <p:nvPr/>
        </p:nvCxnSpPr>
        <p:spPr bwMode="auto">
          <a:xfrm>
            <a:off x="2568111" y="3056518"/>
            <a:ext cx="12700" cy="570493"/>
          </a:xfrm>
          <a:prstGeom prst="curvedConnector3">
            <a:avLst>
              <a:gd name="adj1" fmla="val 1800000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7577FDF-88FF-CE42-8AE5-DBA7D0B338BB}"/>
              </a:ext>
            </a:extLst>
          </p:cNvPr>
          <p:cNvSpPr txBox="1"/>
          <p:nvPr/>
        </p:nvSpPr>
        <p:spPr>
          <a:xfrm>
            <a:off x="2829656" y="303558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Kopie des Wertes </a:t>
            </a:r>
          </a:p>
          <a:p>
            <a:r>
              <a:rPr lang="de-DE" sz="1400" dirty="0">
                <a:solidFill>
                  <a:srgbClr val="C00000"/>
                </a:solidFill>
              </a:rPr>
              <a:t>der Variablen</a:t>
            </a:r>
          </a:p>
        </p:txBody>
      </p:sp>
    </p:spTree>
    <p:extLst>
      <p:ext uri="{BB962C8B-B14F-4D97-AF65-F5344CB8AC3E}">
        <p14:creationId xmlns:p14="http://schemas.microsoft.com/office/powerpoint/2010/main" val="2422756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63DAE3-C34E-9841-8D41-215EFBE275C6}"/>
              </a:ext>
            </a:extLst>
          </p:cNvPr>
          <p:cNvSpPr/>
          <p:nvPr/>
        </p:nvSpPr>
        <p:spPr bwMode="auto">
          <a:xfrm>
            <a:off x="8841060" y="1301874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Textfeld 3">
            <a:extLst>
              <a:ext uri="{FF2B5EF4-FFF2-40B4-BE49-F238E27FC236}">
                <a16:creationId xmlns:a16="http://schemas.microsoft.com/office/drawing/2014/main" id="{68464051-466B-C941-9252-E19072F92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60" y="1540137"/>
            <a:ext cx="31021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Point p1 = </a:t>
            </a:r>
            <a:r>
              <a:rPr lang="de-DE" altLang="de-DE" sz="1600" dirty="0" err="1">
                <a:solidFill>
                  <a:schemeClr val="tx1"/>
                </a:solidFill>
                <a:latin typeface="Consolas" charset="0"/>
              </a:rPr>
              <a:t>new</a:t>
            </a:r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 Point(3,4);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2A3C9D-F151-0242-8230-FC0862E4EE40}"/>
              </a:ext>
            </a:extLst>
          </p:cNvPr>
          <p:cNvSpPr/>
          <p:nvPr/>
        </p:nvSpPr>
        <p:spPr bwMode="auto">
          <a:xfrm>
            <a:off x="5384676" y="168717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82AB32FF-1443-524B-85E3-1844887BF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294" y="134862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27EABE1-CCDE-0A46-B2BC-2BC4F81BB0E9}"/>
              </a:ext>
            </a:extLst>
          </p:cNvPr>
          <p:cNvCxnSpPr>
            <a:stCxn id="18" idx="1"/>
            <a:endCxn id="9" idx="1"/>
          </p:cNvCxnSpPr>
          <p:nvPr/>
        </p:nvCxnSpPr>
        <p:spPr bwMode="auto">
          <a:xfrm flipV="1">
            <a:off x="6896844" y="1517618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3">
            <a:extLst>
              <a:ext uri="{FF2B5EF4-FFF2-40B4-BE49-F238E27FC236}">
                <a16:creationId xmlns:a16="http://schemas.microsoft.com/office/drawing/2014/main" id="{6DFAAA0A-FC58-E043-ABDB-B78CF6A1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60" y="2100745"/>
            <a:ext cx="17556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Point p2 = p1;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697E9F-08D3-E24B-886D-4B12D57F8385}"/>
              </a:ext>
            </a:extLst>
          </p:cNvPr>
          <p:cNvSpPr/>
          <p:nvPr/>
        </p:nvSpPr>
        <p:spPr bwMode="auto">
          <a:xfrm>
            <a:off x="8841060" y="1885733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4A1CA-AA27-F047-8988-50EF063523B5}"/>
              </a:ext>
            </a:extLst>
          </p:cNvPr>
          <p:cNvSpPr/>
          <p:nvPr/>
        </p:nvSpPr>
        <p:spPr bwMode="auto">
          <a:xfrm>
            <a:off x="7184876" y="138623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F4545-413B-074A-8011-EC9E31AED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2" y="1091519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146AB8F-669C-A542-8E1B-D40C9F162EEF}"/>
              </a:ext>
            </a:extLst>
          </p:cNvPr>
          <p:cNvCxnSpPr>
            <a:stCxn id="9" idx="3"/>
            <a:endCxn id="2" idx="1"/>
          </p:cNvCxnSpPr>
          <p:nvPr/>
        </p:nvCxnSpPr>
        <p:spPr bwMode="auto">
          <a:xfrm>
            <a:off x="8192988" y="1517618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E8941F6E-A3FD-C741-B5FF-F9B0F5A293D2}"/>
              </a:ext>
            </a:extLst>
          </p:cNvPr>
          <p:cNvCxnSpPr/>
          <p:nvPr/>
        </p:nvCxnSpPr>
        <p:spPr bwMode="auto">
          <a:xfrm>
            <a:off x="4116436" y="1747288"/>
            <a:ext cx="12700" cy="570493"/>
          </a:xfrm>
          <a:prstGeom prst="curvedConnector3">
            <a:avLst>
              <a:gd name="adj1" fmla="val 1800000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EE7F076-2E79-CA4C-9082-4FEDBEE78285}"/>
              </a:ext>
            </a:extLst>
          </p:cNvPr>
          <p:cNvSpPr txBox="1"/>
          <p:nvPr/>
        </p:nvSpPr>
        <p:spPr>
          <a:xfrm>
            <a:off x="3195323" y="2000368"/>
            <a:ext cx="12401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Kopie der </a:t>
            </a:r>
          </a:p>
          <a:p>
            <a:r>
              <a:rPr lang="de-DE" sz="1400" dirty="0">
                <a:solidFill>
                  <a:srgbClr val="C00000"/>
                </a:solidFill>
              </a:rPr>
              <a:t>Referenz</a:t>
            </a:r>
          </a:p>
          <a:p>
            <a:r>
              <a:rPr lang="de-DE" sz="1400" dirty="0">
                <a:solidFill>
                  <a:srgbClr val="C00000"/>
                </a:solidFill>
              </a:rPr>
              <a:t>auf das Objekt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3CC903B-EFD4-0D42-BCE1-B2B8BDAEFB0F}"/>
              </a:ext>
            </a:extLst>
          </p:cNvPr>
          <p:cNvCxnSpPr>
            <a:stCxn id="18" idx="1"/>
            <a:endCxn id="15" idx="1"/>
          </p:cNvCxnSpPr>
          <p:nvPr/>
        </p:nvCxnSpPr>
        <p:spPr bwMode="auto">
          <a:xfrm>
            <a:off x="6896844" y="1808765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A39FD31-118C-4641-8702-65BD0F9F8AD1}"/>
              </a:ext>
            </a:extLst>
          </p:cNvPr>
          <p:cNvSpPr/>
          <p:nvPr/>
        </p:nvSpPr>
        <p:spPr bwMode="auto">
          <a:xfrm>
            <a:off x="7171026" y="1975207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19D6A1-CE1C-964D-907B-5FB569CB1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222" y="1667583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F6D3E53-580C-8549-B02F-168669D7883F}"/>
              </a:ext>
            </a:extLst>
          </p:cNvPr>
          <p:cNvCxnSpPr>
            <a:stCxn id="15" idx="3"/>
            <a:endCxn id="8" idx="1"/>
          </p:cNvCxnSpPr>
          <p:nvPr/>
        </p:nvCxnSpPr>
        <p:spPr bwMode="auto">
          <a:xfrm flipV="1">
            <a:off x="8179138" y="2101757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AAB003B4-7B4A-B842-90E9-4AEAFA055224}"/>
              </a:ext>
            </a:extLst>
          </p:cNvPr>
          <p:cNvSpPr/>
          <p:nvPr/>
        </p:nvSpPr>
        <p:spPr bwMode="auto">
          <a:xfrm>
            <a:off x="6896844" y="1091519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B59F68-B7CB-B048-91D3-2718106375C5}"/>
              </a:ext>
            </a:extLst>
          </p:cNvPr>
          <p:cNvCxnSpPr>
            <a:stCxn id="4" idx="3"/>
            <a:endCxn id="18" idx="1"/>
          </p:cNvCxnSpPr>
          <p:nvPr/>
        </p:nvCxnSpPr>
        <p:spPr bwMode="auto">
          <a:xfrm flipV="1">
            <a:off x="6392788" y="1808765"/>
            <a:ext cx="504056" cy="979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32C043B-5A71-3F43-97AC-98F3D57B3B88}"/>
              </a:ext>
            </a:extLst>
          </p:cNvPr>
          <p:cNvSpPr/>
          <p:nvPr/>
        </p:nvSpPr>
        <p:spPr bwMode="auto">
          <a:xfrm>
            <a:off x="5367989" y="240253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21" name="Textfeld 3">
            <a:extLst>
              <a:ext uri="{FF2B5EF4-FFF2-40B4-BE49-F238E27FC236}">
                <a16:creationId xmlns:a16="http://schemas.microsoft.com/office/drawing/2014/main" id="{CDB3EB60-9671-DF4F-B1F1-FBC460C4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607" y="206397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C00E5C-8D63-384B-AE2A-136BBC48FA26}"/>
              </a:ext>
            </a:extLst>
          </p:cNvPr>
          <p:cNvCxnSpPr>
            <a:endCxn id="18" idx="1"/>
          </p:cNvCxnSpPr>
          <p:nvPr/>
        </p:nvCxnSpPr>
        <p:spPr bwMode="auto">
          <a:xfrm flipV="1">
            <a:off x="6376101" y="1808765"/>
            <a:ext cx="520743" cy="72515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BBADCA1-ECBB-BB4A-A49D-7B5C8FDA3CAF}"/>
              </a:ext>
            </a:extLst>
          </p:cNvPr>
          <p:cNvSpPr/>
          <p:nvPr/>
        </p:nvSpPr>
        <p:spPr bwMode="auto">
          <a:xfrm>
            <a:off x="8593962" y="4331990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E284E9-A461-3345-A969-EDA2386606F6}"/>
              </a:ext>
            </a:extLst>
          </p:cNvPr>
          <p:cNvSpPr/>
          <p:nvPr/>
        </p:nvSpPr>
        <p:spPr bwMode="auto">
          <a:xfrm>
            <a:off x="5137578" y="4717291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35" name="Textfeld 3">
            <a:extLst>
              <a:ext uri="{FF2B5EF4-FFF2-40B4-BE49-F238E27FC236}">
                <a16:creationId xmlns:a16="http://schemas.microsoft.com/office/drawing/2014/main" id="{FC0E5947-9984-CB48-819A-5DAB6637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96" y="4378737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4A5EDD3-B9FD-974D-93B3-5DE089E82D86}"/>
              </a:ext>
            </a:extLst>
          </p:cNvPr>
          <p:cNvCxnSpPr>
            <a:stCxn id="45" idx="1"/>
            <a:endCxn id="38" idx="1"/>
          </p:cNvCxnSpPr>
          <p:nvPr/>
        </p:nvCxnSpPr>
        <p:spPr bwMode="auto">
          <a:xfrm flipV="1">
            <a:off x="6649746" y="4547734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282DE7CA-143D-BE4D-88E9-C9FD0776A347}"/>
              </a:ext>
            </a:extLst>
          </p:cNvPr>
          <p:cNvSpPr/>
          <p:nvPr/>
        </p:nvSpPr>
        <p:spPr bwMode="auto">
          <a:xfrm>
            <a:off x="8593962" y="4915849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19E7E4-2E50-C54D-9031-72465D86C737}"/>
              </a:ext>
            </a:extLst>
          </p:cNvPr>
          <p:cNvSpPr/>
          <p:nvPr/>
        </p:nvSpPr>
        <p:spPr bwMode="auto">
          <a:xfrm>
            <a:off x="6937778" y="441634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DA59E13-4A8D-3540-91CD-2D801A918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974" y="4121635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FFA1D86-1AC7-7849-BA69-FDE2A4AD0B55}"/>
              </a:ext>
            </a:extLst>
          </p:cNvPr>
          <p:cNvCxnSpPr>
            <a:stCxn id="38" idx="3"/>
            <a:endCxn id="33" idx="1"/>
          </p:cNvCxnSpPr>
          <p:nvPr/>
        </p:nvCxnSpPr>
        <p:spPr bwMode="auto">
          <a:xfrm>
            <a:off x="7945890" y="4547734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F63A87FD-2F95-234D-868F-932275CF05B6}"/>
              </a:ext>
            </a:extLst>
          </p:cNvPr>
          <p:cNvCxnSpPr>
            <a:stCxn id="45" idx="1"/>
            <a:endCxn id="42" idx="1"/>
          </p:cNvCxnSpPr>
          <p:nvPr/>
        </p:nvCxnSpPr>
        <p:spPr bwMode="auto">
          <a:xfrm>
            <a:off x="6649746" y="4838881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9D6CB8F9-D924-CE48-92B1-D162D3BB32DF}"/>
              </a:ext>
            </a:extLst>
          </p:cNvPr>
          <p:cNvSpPr/>
          <p:nvPr/>
        </p:nvSpPr>
        <p:spPr bwMode="auto">
          <a:xfrm>
            <a:off x="6923928" y="5005323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AC0EE17-15C5-164B-8417-5DF7DA101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124" y="4697699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E4E497-AD2D-6E41-A44E-12797D2C954A}"/>
              </a:ext>
            </a:extLst>
          </p:cNvPr>
          <p:cNvCxnSpPr>
            <a:stCxn id="42" idx="3"/>
            <a:endCxn id="37" idx="1"/>
          </p:cNvCxnSpPr>
          <p:nvPr/>
        </p:nvCxnSpPr>
        <p:spPr bwMode="auto">
          <a:xfrm flipV="1">
            <a:off x="7932040" y="5131873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88A36D19-357C-D748-AB2C-9E3608F626B7}"/>
              </a:ext>
            </a:extLst>
          </p:cNvPr>
          <p:cNvSpPr/>
          <p:nvPr/>
        </p:nvSpPr>
        <p:spPr bwMode="auto">
          <a:xfrm>
            <a:off x="6649746" y="4121635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927D315-E63B-8C47-9C9E-44CC41400330}"/>
              </a:ext>
            </a:extLst>
          </p:cNvPr>
          <p:cNvCxnSpPr>
            <a:stCxn id="34" idx="3"/>
            <a:endCxn id="45" idx="1"/>
          </p:cNvCxnSpPr>
          <p:nvPr/>
        </p:nvCxnSpPr>
        <p:spPr bwMode="auto">
          <a:xfrm flipV="1">
            <a:off x="6145690" y="4838881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C690D76-A0EF-8F4C-94C3-2552FDC641A2}"/>
              </a:ext>
            </a:extLst>
          </p:cNvPr>
          <p:cNvSpPr txBox="1"/>
          <p:nvPr/>
        </p:nvSpPr>
        <p:spPr>
          <a:xfrm>
            <a:off x="5367989" y="5700712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7BF6097-C448-C540-BBF4-B2A936E8FC67}"/>
              </a:ext>
            </a:extLst>
          </p:cNvPr>
          <p:cNvSpPr txBox="1"/>
          <p:nvPr/>
        </p:nvSpPr>
        <p:spPr>
          <a:xfrm>
            <a:off x="7854401" y="569766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387043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A5EB18F-E6B6-C94E-88CF-848F5DD2F822}"/>
              </a:ext>
            </a:extLst>
          </p:cNvPr>
          <p:cNvSpPr/>
          <p:nvPr/>
        </p:nvSpPr>
        <p:spPr bwMode="auto">
          <a:xfrm>
            <a:off x="4564887" y="8315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766F5D2-510C-0548-BC75-1384A40002A2}"/>
              </a:ext>
            </a:extLst>
          </p:cNvPr>
          <p:cNvSpPr/>
          <p:nvPr/>
        </p:nvSpPr>
        <p:spPr bwMode="auto">
          <a:xfrm>
            <a:off x="1108503" y="8916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880208-244B-B542-A44C-AB1256B2E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121" y="5530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3B3497D-D98A-5746-86F8-F13C0D28741A}"/>
              </a:ext>
            </a:extLst>
          </p:cNvPr>
          <p:cNvCxnSpPr>
            <a:stCxn id="14" idx="1"/>
            <a:endCxn id="7" idx="1"/>
          </p:cNvCxnSpPr>
          <p:nvPr/>
        </p:nvCxnSpPr>
        <p:spPr bwMode="auto">
          <a:xfrm flipV="1">
            <a:off x="2620671" y="10472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05474960-3702-104E-951C-F3D1A40B7A3A}"/>
              </a:ext>
            </a:extLst>
          </p:cNvPr>
          <p:cNvSpPr/>
          <p:nvPr/>
        </p:nvSpPr>
        <p:spPr bwMode="auto">
          <a:xfrm>
            <a:off x="4564887" y="14154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31E1D3-9D66-3244-8850-50649061E1FE}"/>
              </a:ext>
            </a:extLst>
          </p:cNvPr>
          <p:cNvSpPr/>
          <p:nvPr/>
        </p:nvSpPr>
        <p:spPr bwMode="auto">
          <a:xfrm>
            <a:off x="2908703" y="9159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1782B94-CE57-0646-B477-F17BAB404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899" y="6211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DAC904-0FC0-D84F-93F4-B17C1F1FB51E}"/>
              </a:ext>
            </a:extLst>
          </p:cNvPr>
          <p:cNvCxnSpPr>
            <a:stCxn id="7" idx="3"/>
            <a:endCxn id="2" idx="1"/>
          </p:cNvCxnSpPr>
          <p:nvPr/>
        </p:nvCxnSpPr>
        <p:spPr bwMode="auto">
          <a:xfrm>
            <a:off x="3916815" y="10472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05E9686-79F5-4347-B943-A70FCE845D60}"/>
              </a:ext>
            </a:extLst>
          </p:cNvPr>
          <p:cNvCxnSpPr>
            <a:stCxn id="14" idx="1"/>
            <a:endCxn id="11" idx="1"/>
          </p:cNvCxnSpPr>
          <p:nvPr/>
        </p:nvCxnSpPr>
        <p:spPr bwMode="auto">
          <a:xfrm>
            <a:off x="2620671" y="13384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8EBA8322-3D67-2846-90EE-EE5B31CBDF02}"/>
              </a:ext>
            </a:extLst>
          </p:cNvPr>
          <p:cNvSpPr/>
          <p:nvPr/>
        </p:nvSpPr>
        <p:spPr bwMode="auto">
          <a:xfrm>
            <a:off x="2894853" y="15048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3846D0-86D3-9548-9DE9-0B7CD403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49" y="11972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DA347-E35E-9B45-9D8C-662C45CAE86E}"/>
              </a:ext>
            </a:extLst>
          </p:cNvPr>
          <p:cNvCxnSpPr>
            <a:stCxn id="11" idx="3"/>
            <a:endCxn id="6" idx="1"/>
          </p:cNvCxnSpPr>
          <p:nvPr/>
        </p:nvCxnSpPr>
        <p:spPr bwMode="auto">
          <a:xfrm flipV="1">
            <a:off x="3902965" y="16314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7AE9B2C-1703-9D47-8DD3-60263F663392}"/>
              </a:ext>
            </a:extLst>
          </p:cNvPr>
          <p:cNvSpPr/>
          <p:nvPr/>
        </p:nvSpPr>
        <p:spPr bwMode="auto">
          <a:xfrm>
            <a:off x="2620671" y="6211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60E5396-5091-0B42-90BA-45C1759C7156}"/>
              </a:ext>
            </a:extLst>
          </p:cNvPr>
          <p:cNvCxnSpPr>
            <a:stCxn id="3" idx="3"/>
            <a:endCxn id="14" idx="1"/>
          </p:cNvCxnSpPr>
          <p:nvPr/>
        </p:nvCxnSpPr>
        <p:spPr bwMode="auto">
          <a:xfrm>
            <a:off x="2116615" y="1023012"/>
            <a:ext cx="504056" cy="3154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EA61AE6-A748-5A4D-9432-DCCC949D547A}"/>
              </a:ext>
            </a:extLst>
          </p:cNvPr>
          <p:cNvSpPr txBox="1"/>
          <p:nvPr/>
        </p:nvSpPr>
        <p:spPr>
          <a:xfrm>
            <a:off x="1396064" y="1394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973BAA-607C-2D41-B550-6A54D3DECBDA}"/>
              </a:ext>
            </a:extLst>
          </p:cNvPr>
          <p:cNvSpPr txBox="1"/>
          <p:nvPr/>
        </p:nvSpPr>
        <p:spPr>
          <a:xfrm>
            <a:off x="3882476" y="1363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09D2F7B-485B-AE47-8D8B-AB77DF544254}"/>
              </a:ext>
            </a:extLst>
          </p:cNvPr>
          <p:cNvSpPr/>
          <p:nvPr/>
        </p:nvSpPr>
        <p:spPr bwMode="auto">
          <a:xfrm>
            <a:off x="4564887" y="25736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3104939-ADB0-814B-8E74-CB13363973B6}"/>
              </a:ext>
            </a:extLst>
          </p:cNvPr>
          <p:cNvSpPr/>
          <p:nvPr/>
        </p:nvSpPr>
        <p:spPr bwMode="auto">
          <a:xfrm>
            <a:off x="1108503" y="29589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70655A0-FB3F-F34E-8E9A-857798B3F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121" y="26204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E18CF-8B2C-3048-8186-FBD9B7C31A85}"/>
              </a:ext>
            </a:extLst>
          </p:cNvPr>
          <p:cNvCxnSpPr>
            <a:stCxn id="30" idx="1"/>
            <a:endCxn id="23" idx="1"/>
          </p:cNvCxnSpPr>
          <p:nvPr/>
        </p:nvCxnSpPr>
        <p:spPr bwMode="auto">
          <a:xfrm flipV="1">
            <a:off x="2620671" y="27894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CA65053-8F88-4941-A63F-FEDB613609FC}"/>
              </a:ext>
            </a:extLst>
          </p:cNvPr>
          <p:cNvSpPr/>
          <p:nvPr/>
        </p:nvSpPr>
        <p:spPr bwMode="auto">
          <a:xfrm>
            <a:off x="4564887" y="31575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BF66D2C-3110-0E48-9AF2-4685FC552494}"/>
              </a:ext>
            </a:extLst>
          </p:cNvPr>
          <p:cNvSpPr/>
          <p:nvPr/>
        </p:nvSpPr>
        <p:spPr bwMode="auto">
          <a:xfrm>
            <a:off x="2908703" y="26580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2DF943E-9B76-534D-8BAE-55D20195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899" y="23633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AE4063A-324D-A04E-ABC3-9170221154A2}"/>
              </a:ext>
            </a:extLst>
          </p:cNvPr>
          <p:cNvCxnSpPr>
            <a:stCxn id="23" idx="3"/>
            <a:endCxn id="18" idx="1"/>
          </p:cNvCxnSpPr>
          <p:nvPr/>
        </p:nvCxnSpPr>
        <p:spPr bwMode="auto">
          <a:xfrm>
            <a:off x="3916815" y="27894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9DA1914-A9C0-7748-BDD2-CE4C64868670}"/>
              </a:ext>
            </a:extLst>
          </p:cNvPr>
          <p:cNvCxnSpPr>
            <a:stCxn id="30" idx="1"/>
            <a:endCxn id="27" idx="1"/>
          </p:cNvCxnSpPr>
          <p:nvPr/>
        </p:nvCxnSpPr>
        <p:spPr bwMode="auto">
          <a:xfrm>
            <a:off x="2620671" y="30805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E563D80-E6D2-0845-B7ED-4EEDFF7EB615}"/>
              </a:ext>
            </a:extLst>
          </p:cNvPr>
          <p:cNvSpPr/>
          <p:nvPr/>
        </p:nvSpPr>
        <p:spPr bwMode="auto">
          <a:xfrm>
            <a:off x="2894853" y="32470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2D1789-E2A2-A642-9E47-DAA46AC27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49" y="29393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94EB58-EF37-9A4E-8EA7-1F25934D835E}"/>
              </a:ext>
            </a:extLst>
          </p:cNvPr>
          <p:cNvCxnSpPr>
            <a:stCxn id="27" idx="3"/>
            <a:endCxn id="22" idx="1"/>
          </p:cNvCxnSpPr>
          <p:nvPr/>
        </p:nvCxnSpPr>
        <p:spPr bwMode="auto">
          <a:xfrm flipV="1">
            <a:off x="3902965" y="33735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1C3837E-F0E6-E943-831E-7E8684D5AA5C}"/>
              </a:ext>
            </a:extLst>
          </p:cNvPr>
          <p:cNvSpPr/>
          <p:nvPr/>
        </p:nvSpPr>
        <p:spPr bwMode="auto">
          <a:xfrm>
            <a:off x="2620671" y="23633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6C6382-2870-9445-95A8-A96EDFA57467}"/>
              </a:ext>
            </a:extLst>
          </p:cNvPr>
          <p:cNvCxnSpPr>
            <a:stCxn id="19" idx="3"/>
            <a:endCxn id="30" idx="1"/>
          </p:cNvCxnSpPr>
          <p:nvPr/>
        </p:nvCxnSpPr>
        <p:spPr bwMode="auto">
          <a:xfrm flipV="1">
            <a:off x="2116615" y="30805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41F678E7-67BC-A54C-8809-522CB1C9351F}"/>
              </a:ext>
            </a:extLst>
          </p:cNvPr>
          <p:cNvSpPr/>
          <p:nvPr/>
        </p:nvSpPr>
        <p:spPr bwMode="auto">
          <a:xfrm>
            <a:off x="1122728" y="156899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D43D23F-088B-3745-A796-AF9A08B14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346" y="123044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BA6CDB2-BD1A-184F-BA80-4C6208505401}"/>
              </a:ext>
            </a:extLst>
          </p:cNvPr>
          <p:cNvCxnSpPr>
            <a:stCxn id="33" idx="3"/>
            <a:endCxn id="14" idx="1"/>
          </p:cNvCxnSpPr>
          <p:nvPr/>
        </p:nvCxnSpPr>
        <p:spPr bwMode="auto">
          <a:xfrm flipV="1">
            <a:off x="2130840" y="1338443"/>
            <a:ext cx="489831" cy="36193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5989FE1D-8839-7140-A007-AF383C240B2E}"/>
              </a:ext>
            </a:extLst>
          </p:cNvPr>
          <p:cNvSpPr/>
          <p:nvPr/>
        </p:nvSpPr>
        <p:spPr bwMode="auto">
          <a:xfrm>
            <a:off x="10405663" y="8315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D5D2CF1-3815-4E42-A0B2-21D1093EFE28}"/>
              </a:ext>
            </a:extLst>
          </p:cNvPr>
          <p:cNvSpPr/>
          <p:nvPr/>
        </p:nvSpPr>
        <p:spPr bwMode="auto">
          <a:xfrm>
            <a:off x="6949279" y="8916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4B8576-AC71-A64F-9349-87B2CAA8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97" y="5530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664E27A-10DC-A743-A07C-7030D1AD5B42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flipV="1">
            <a:off x="8461447" y="10472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0D65664A-2419-B344-9AC4-97B29D92ED9D}"/>
              </a:ext>
            </a:extLst>
          </p:cNvPr>
          <p:cNvSpPr/>
          <p:nvPr/>
        </p:nvSpPr>
        <p:spPr bwMode="auto">
          <a:xfrm>
            <a:off x="10405663" y="14154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20EF128-296E-FF49-870C-301A5C80B539}"/>
              </a:ext>
            </a:extLst>
          </p:cNvPr>
          <p:cNvSpPr/>
          <p:nvPr/>
        </p:nvSpPr>
        <p:spPr bwMode="auto">
          <a:xfrm>
            <a:off x="8749479" y="9159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E26844-32E9-844E-860D-3F2412B0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75" y="6211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EE58E53-E3EB-3A41-84AD-0572FBA7DCCD}"/>
              </a:ext>
            </a:extLst>
          </p:cNvPr>
          <p:cNvCxnSpPr>
            <a:stCxn id="43" idx="3"/>
            <a:endCxn id="38" idx="1"/>
          </p:cNvCxnSpPr>
          <p:nvPr/>
        </p:nvCxnSpPr>
        <p:spPr bwMode="auto">
          <a:xfrm>
            <a:off x="9757591" y="10472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480267A-A7C0-234E-9469-07BD8D1F5381}"/>
              </a:ext>
            </a:extLst>
          </p:cNvPr>
          <p:cNvCxnSpPr>
            <a:stCxn id="50" idx="1"/>
            <a:endCxn id="47" idx="1"/>
          </p:cNvCxnSpPr>
          <p:nvPr/>
        </p:nvCxnSpPr>
        <p:spPr bwMode="auto">
          <a:xfrm>
            <a:off x="8461447" y="13384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9D0FD26D-77DA-9C45-8511-EE95FC440795}"/>
              </a:ext>
            </a:extLst>
          </p:cNvPr>
          <p:cNvSpPr/>
          <p:nvPr/>
        </p:nvSpPr>
        <p:spPr bwMode="auto">
          <a:xfrm>
            <a:off x="8735629" y="15048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06940AD-93C5-4547-A711-3BE2AE78C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825" y="11972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B90040-93B4-2D40-B1C0-6FC20EF4D3AF}"/>
              </a:ext>
            </a:extLst>
          </p:cNvPr>
          <p:cNvCxnSpPr>
            <a:stCxn id="47" idx="3"/>
            <a:endCxn id="42" idx="1"/>
          </p:cNvCxnSpPr>
          <p:nvPr/>
        </p:nvCxnSpPr>
        <p:spPr bwMode="auto">
          <a:xfrm flipV="1">
            <a:off x="9743741" y="16314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748FC1FF-E3B8-104C-9ACE-F2460668F343}"/>
              </a:ext>
            </a:extLst>
          </p:cNvPr>
          <p:cNvSpPr/>
          <p:nvPr/>
        </p:nvSpPr>
        <p:spPr bwMode="auto">
          <a:xfrm>
            <a:off x="8461447" y="6211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5DDCD6A-957B-D946-9C8D-830A2E11323D}"/>
              </a:ext>
            </a:extLst>
          </p:cNvPr>
          <p:cNvCxnSpPr>
            <a:stCxn id="39" idx="3"/>
            <a:endCxn id="50" idx="1"/>
          </p:cNvCxnSpPr>
          <p:nvPr/>
        </p:nvCxnSpPr>
        <p:spPr bwMode="auto">
          <a:xfrm>
            <a:off x="7957391" y="1023012"/>
            <a:ext cx="504056" cy="3154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F388DA6-8F10-4F47-B324-2AD68537DC36}"/>
              </a:ext>
            </a:extLst>
          </p:cNvPr>
          <p:cNvSpPr txBox="1"/>
          <p:nvPr/>
        </p:nvSpPr>
        <p:spPr>
          <a:xfrm>
            <a:off x="7236840" y="1394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60C0FE0-E3DF-2740-A111-B28E43DC61DA}"/>
              </a:ext>
            </a:extLst>
          </p:cNvPr>
          <p:cNvSpPr txBox="1"/>
          <p:nvPr/>
        </p:nvSpPr>
        <p:spPr>
          <a:xfrm>
            <a:off x="9723252" y="1363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DD000DE-6496-BA43-9D8B-2A55BDE81A3A}"/>
              </a:ext>
            </a:extLst>
          </p:cNvPr>
          <p:cNvSpPr/>
          <p:nvPr/>
        </p:nvSpPr>
        <p:spPr bwMode="auto">
          <a:xfrm>
            <a:off x="10405663" y="25736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F67BBE-F61C-D147-8BCF-9CF666631914}"/>
              </a:ext>
            </a:extLst>
          </p:cNvPr>
          <p:cNvSpPr/>
          <p:nvPr/>
        </p:nvSpPr>
        <p:spPr bwMode="auto">
          <a:xfrm>
            <a:off x="6949279" y="29589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8579BC3-C93D-F444-AF91-7CB55A20E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97" y="26204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9E06D08B-B00D-B648-9DFA-D9B6C0632508}"/>
              </a:ext>
            </a:extLst>
          </p:cNvPr>
          <p:cNvCxnSpPr>
            <a:stCxn id="66" idx="1"/>
            <a:endCxn id="59" idx="1"/>
          </p:cNvCxnSpPr>
          <p:nvPr/>
        </p:nvCxnSpPr>
        <p:spPr bwMode="auto">
          <a:xfrm flipV="1">
            <a:off x="8461447" y="27894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9FBE480E-FC11-5644-8E3C-E950308D16C5}"/>
              </a:ext>
            </a:extLst>
          </p:cNvPr>
          <p:cNvSpPr/>
          <p:nvPr/>
        </p:nvSpPr>
        <p:spPr bwMode="auto">
          <a:xfrm>
            <a:off x="10405663" y="31575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66C7068-E7C9-034B-99B9-44825CCDD8ED}"/>
              </a:ext>
            </a:extLst>
          </p:cNvPr>
          <p:cNvSpPr/>
          <p:nvPr/>
        </p:nvSpPr>
        <p:spPr bwMode="auto">
          <a:xfrm>
            <a:off x="8749479" y="26580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393336C-CC2D-B547-8EA3-6474CFC8D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75" y="23633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8967D0A-4FE7-5941-B032-750B441DDA2C}"/>
              </a:ext>
            </a:extLst>
          </p:cNvPr>
          <p:cNvCxnSpPr>
            <a:stCxn id="59" idx="3"/>
            <a:endCxn id="54" idx="1"/>
          </p:cNvCxnSpPr>
          <p:nvPr/>
        </p:nvCxnSpPr>
        <p:spPr bwMode="auto">
          <a:xfrm>
            <a:off x="9757591" y="27894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E756620-3986-234C-8E80-60030DA13CFB}"/>
              </a:ext>
            </a:extLst>
          </p:cNvPr>
          <p:cNvCxnSpPr>
            <a:stCxn id="66" idx="1"/>
            <a:endCxn id="63" idx="1"/>
          </p:cNvCxnSpPr>
          <p:nvPr/>
        </p:nvCxnSpPr>
        <p:spPr bwMode="auto">
          <a:xfrm>
            <a:off x="8461447" y="30805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8BA1CFA1-4695-9845-90FF-C84616881EEC}"/>
              </a:ext>
            </a:extLst>
          </p:cNvPr>
          <p:cNvSpPr/>
          <p:nvPr/>
        </p:nvSpPr>
        <p:spPr bwMode="auto">
          <a:xfrm>
            <a:off x="8735629" y="32470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2EDDB43F-B3BA-ED48-A6D6-06D243463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825" y="29393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3BA6356-44A6-CC47-AA7D-77D844520335}"/>
              </a:ext>
            </a:extLst>
          </p:cNvPr>
          <p:cNvCxnSpPr>
            <a:stCxn id="63" idx="3"/>
            <a:endCxn id="58" idx="1"/>
          </p:cNvCxnSpPr>
          <p:nvPr/>
        </p:nvCxnSpPr>
        <p:spPr bwMode="auto">
          <a:xfrm flipV="1">
            <a:off x="9743741" y="33735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B5BF681F-DAA8-A644-8098-DF895BB146B5}"/>
              </a:ext>
            </a:extLst>
          </p:cNvPr>
          <p:cNvSpPr/>
          <p:nvPr/>
        </p:nvSpPr>
        <p:spPr bwMode="auto">
          <a:xfrm>
            <a:off x="8461447" y="23633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F20C4DD-6271-5F40-9663-3DA655AB1A04}"/>
              </a:ext>
            </a:extLst>
          </p:cNvPr>
          <p:cNvCxnSpPr>
            <a:stCxn id="55" idx="3"/>
            <a:endCxn id="66" idx="1"/>
          </p:cNvCxnSpPr>
          <p:nvPr/>
        </p:nvCxnSpPr>
        <p:spPr bwMode="auto">
          <a:xfrm flipV="1">
            <a:off x="7957391" y="30805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29493ACA-4819-5447-BBF9-A9AB59126577}"/>
              </a:ext>
            </a:extLst>
          </p:cNvPr>
          <p:cNvSpPr/>
          <p:nvPr/>
        </p:nvSpPr>
        <p:spPr bwMode="auto">
          <a:xfrm>
            <a:off x="6963504" y="156899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721BE40-A158-914E-B14A-12252318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122" y="123044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53E56A8-AAD7-3042-8800-2B971ABF5924}"/>
              </a:ext>
            </a:extLst>
          </p:cNvPr>
          <p:cNvCxnSpPr>
            <a:stCxn id="68" idx="3"/>
            <a:endCxn id="66" idx="1"/>
          </p:cNvCxnSpPr>
          <p:nvPr/>
        </p:nvCxnSpPr>
        <p:spPr bwMode="auto">
          <a:xfrm>
            <a:off x="7971616" y="1700381"/>
            <a:ext cx="489831" cy="138017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359F76B-F6E3-EB47-A112-FD3F3D429E16}"/>
              </a:ext>
            </a:extLst>
          </p:cNvPr>
          <p:cNvSpPr/>
          <p:nvPr/>
        </p:nvSpPr>
        <p:spPr bwMode="auto">
          <a:xfrm>
            <a:off x="3861988" y="9458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D54F12D-C8FB-DC4F-B06A-98B247DB41EB}"/>
              </a:ext>
            </a:extLst>
          </p:cNvPr>
          <p:cNvSpPr/>
          <p:nvPr/>
        </p:nvSpPr>
        <p:spPr bwMode="auto">
          <a:xfrm>
            <a:off x="405604" y="10059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C19141-9E61-AE43-A0E3-9CE7BE7D2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6673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3661F73-B629-AE47-95FC-C3A8358BAD46}"/>
              </a:ext>
            </a:extLst>
          </p:cNvPr>
          <p:cNvCxnSpPr>
            <a:stCxn id="14" idx="1"/>
            <a:endCxn id="7" idx="1"/>
          </p:cNvCxnSpPr>
          <p:nvPr/>
        </p:nvCxnSpPr>
        <p:spPr bwMode="auto">
          <a:xfrm flipV="1">
            <a:off x="1917772" y="11615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7C6CA4-38BD-1540-9304-986E1EBB80A4}"/>
              </a:ext>
            </a:extLst>
          </p:cNvPr>
          <p:cNvSpPr/>
          <p:nvPr/>
        </p:nvSpPr>
        <p:spPr bwMode="auto">
          <a:xfrm>
            <a:off x="3861988" y="15297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B7D2A-A4B0-9343-A120-21684B4B8221}"/>
              </a:ext>
            </a:extLst>
          </p:cNvPr>
          <p:cNvSpPr/>
          <p:nvPr/>
        </p:nvSpPr>
        <p:spPr bwMode="auto">
          <a:xfrm>
            <a:off x="2205804" y="10302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4C635D-EC91-F240-9A88-958E3BFB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000" y="7354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FAF65F6-A634-5A42-8B6E-B78A68C6C745}"/>
              </a:ext>
            </a:extLst>
          </p:cNvPr>
          <p:cNvCxnSpPr>
            <a:stCxn id="7" idx="3"/>
            <a:endCxn id="2" idx="1"/>
          </p:cNvCxnSpPr>
          <p:nvPr/>
        </p:nvCxnSpPr>
        <p:spPr bwMode="auto">
          <a:xfrm>
            <a:off x="3213916" y="11615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396CA8-4899-B044-9B4C-CD59F678C652}"/>
              </a:ext>
            </a:extLst>
          </p:cNvPr>
          <p:cNvCxnSpPr>
            <a:stCxn id="14" idx="1"/>
            <a:endCxn id="11" idx="1"/>
          </p:cNvCxnSpPr>
          <p:nvPr/>
        </p:nvCxnSpPr>
        <p:spPr bwMode="auto">
          <a:xfrm>
            <a:off x="1917772" y="14527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EB33D4AB-4916-AE49-A612-43CE6C6351C7}"/>
              </a:ext>
            </a:extLst>
          </p:cNvPr>
          <p:cNvSpPr/>
          <p:nvPr/>
        </p:nvSpPr>
        <p:spPr bwMode="auto">
          <a:xfrm>
            <a:off x="2191954" y="16191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919137-54AA-E141-8D4C-3F64CE006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50" y="13115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5CCF9A-693C-0C48-897F-64690257C32B}"/>
              </a:ext>
            </a:extLst>
          </p:cNvPr>
          <p:cNvCxnSpPr>
            <a:stCxn id="11" idx="3"/>
            <a:endCxn id="6" idx="1"/>
          </p:cNvCxnSpPr>
          <p:nvPr/>
        </p:nvCxnSpPr>
        <p:spPr bwMode="auto">
          <a:xfrm flipV="1">
            <a:off x="3200066" y="17457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A94C-3E95-3D44-A060-37031827899A}"/>
              </a:ext>
            </a:extLst>
          </p:cNvPr>
          <p:cNvSpPr/>
          <p:nvPr/>
        </p:nvSpPr>
        <p:spPr bwMode="auto">
          <a:xfrm>
            <a:off x="1917772" y="7354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EC1FD3-E097-DA40-B58A-F481E4585777}"/>
              </a:ext>
            </a:extLst>
          </p:cNvPr>
          <p:cNvCxnSpPr>
            <a:stCxn id="3" idx="3"/>
            <a:endCxn id="30" idx="1"/>
          </p:cNvCxnSpPr>
          <p:nvPr/>
        </p:nvCxnSpPr>
        <p:spPr bwMode="auto">
          <a:xfrm>
            <a:off x="1413716" y="1137312"/>
            <a:ext cx="504056" cy="205754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77BE692-FE2F-E046-9BA6-E7EB7BC50256}"/>
              </a:ext>
            </a:extLst>
          </p:cNvPr>
          <p:cNvSpPr txBox="1"/>
          <p:nvPr/>
        </p:nvSpPr>
        <p:spPr>
          <a:xfrm>
            <a:off x="693165" y="2537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614B8C-27C5-124F-BC01-48978E1373AE}"/>
              </a:ext>
            </a:extLst>
          </p:cNvPr>
          <p:cNvSpPr txBox="1"/>
          <p:nvPr/>
        </p:nvSpPr>
        <p:spPr>
          <a:xfrm>
            <a:off x="3179577" y="2506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D6836D2-F96A-8B41-BBC5-17E38693AF1E}"/>
              </a:ext>
            </a:extLst>
          </p:cNvPr>
          <p:cNvSpPr/>
          <p:nvPr/>
        </p:nvSpPr>
        <p:spPr bwMode="auto">
          <a:xfrm>
            <a:off x="3861988" y="26879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E8C34E-BC48-7B48-B109-FA748A52CBD4}"/>
              </a:ext>
            </a:extLst>
          </p:cNvPr>
          <p:cNvSpPr/>
          <p:nvPr/>
        </p:nvSpPr>
        <p:spPr bwMode="auto">
          <a:xfrm>
            <a:off x="405604" y="30732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35EC35-5A87-A249-949D-8A1CCAAD2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27347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589859-037A-8142-8FA8-DDE2216F4042}"/>
              </a:ext>
            </a:extLst>
          </p:cNvPr>
          <p:cNvCxnSpPr>
            <a:stCxn id="30" idx="1"/>
            <a:endCxn id="23" idx="1"/>
          </p:cNvCxnSpPr>
          <p:nvPr/>
        </p:nvCxnSpPr>
        <p:spPr bwMode="auto">
          <a:xfrm flipV="1">
            <a:off x="1917772" y="29037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90AB2474-036D-CC4E-8423-FC5A690322BE}"/>
              </a:ext>
            </a:extLst>
          </p:cNvPr>
          <p:cNvSpPr/>
          <p:nvPr/>
        </p:nvSpPr>
        <p:spPr bwMode="auto">
          <a:xfrm>
            <a:off x="3861988" y="32718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5AABB7-AACF-1644-A251-B21792D27470}"/>
              </a:ext>
            </a:extLst>
          </p:cNvPr>
          <p:cNvSpPr/>
          <p:nvPr/>
        </p:nvSpPr>
        <p:spPr bwMode="auto">
          <a:xfrm>
            <a:off x="2205804" y="27723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E59E1C-1498-B447-B7BA-1500B8FB7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000" y="24776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2B2BA5-2268-8842-BFD8-DC94D3F01756}"/>
              </a:ext>
            </a:extLst>
          </p:cNvPr>
          <p:cNvCxnSpPr>
            <a:stCxn id="23" idx="3"/>
            <a:endCxn id="18" idx="1"/>
          </p:cNvCxnSpPr>
          <p:nvPr/>
        </p:nvCxnSpPr>
        <p:spPr bwMode="auto">
          <a:xfrm>
            <a:off x="3213916" y="29037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5F49B86-05E2-E546-9663-0C19F2BEFEF2}"/>
              </a:ext>
            </a:extLst>
          </p:cNvPr>
          <p:cNvCxnSpPr>
            <a:stCxn id="30" idx="1"/>
            <a:endCxn id="27" idx="1"/>
          </p:cNvCxnSpPr>
          <p:nvPr/>
        </p:nvCxnSpPr>
        <p:spPr bwMode="auto">
          <a:xfrm>
            <a:off x="1917772" y="31948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4B78D855-C7E4-F34A-8128-F411DFD597FC}"/>
              </a:ext>
            </a:extLst>
          </p:cNvPr>
          <p:cNvSpPr/>
          <p:nvPr/>
        </p:nvSpPr>
        <p:spPr bwMode="auto">
          <a:xfrm>
            <a:off x="2191954" y="33613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BD4E931-87F7-B74E-85A0-BC362EFE9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50" y="30536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A09D878-621E-8641-8AC2-2D819892A1BE}"/>
              </a:ext>
            </a:extLst>
          </p:cNvPr>
          <p:cNvCxnSpPr>
            <a:stCxn id="27" idx="3"/>
            <a:endCxn id="22" idx="1"/>
          </p:cNvCxnSpPr>
          <p:nvPr/>
        </p:nvCxnSpPr>
        <p:spPr bwMode="auto">
          <a:xfrm flipV="1">
            <a:off x="3200066" y="34878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7F1843D6-6A82-F64C-9DDD-EFD1A45EC3A3}"/>
              </a:ext>
            </a:extLst>
          </p:cNvPr>
          <p:cNvSpPr/>
          <p:nvPr/>
        </p:nvSpPr>
        <p:spPr bwMode="auto">
          <a:xfrm>
            <a:off x="1917772" y="24776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1C7AEE0-4494-B646-83BC-184BBB8007E6}"/>
              </a:ext>
            </a:extLst>
          </p:cNvPr>
          <p:cNvCxnSpPr>
            <a:stCxn id="19" idx="3"/>
            <a:endCxn id="30" idx="1"/>
          </p:cNvCxnSpPr>
          <p:nvPr/>
        </p:nvCxnSpPr>
        <p:spPr bwMode="auto">
          <a:xfrm flipV="1">
            <a:off x="1413716" y="31948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58C42C40-9A01-E44C-B347-F65C452DBA40}"/>
              </a:ext>
            </a:extLst>
          </p:cNvPr>
          <p:cNvSpPr/>
          <p:nvPr/>
        </p:nvSpPr>
        <p:spPr bwMode="auto">
          <a:xfrm>
            <a:off x="405604" y="208465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1CC4F2B-768B-C945-BACD-493A76DEE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174609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90E1AD-094F-9C46-8621-1F569BECE58B}"/>
              </a:ext>
            </a:extLst>
          </p:cNvPr>
          <p:cNvCxnSpPr>
            <a:stCxn id="32" idx="3"/>
            <a:endCxn id="30" idx="1"/>
          </p:cNvCxnSpPr>
          <p:nvPr/>
        </p:nvCxnSpPr>
        <p:spPr bwMode="auto">
          <a:xfrm>
            <a:off x="1413716" y="2216038"/>
            <a:ext cx="504056" cy="97882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30608A75-3F50-754B-A586-8CFAA15A77BA}"/>
              </a:ext>
            </a:extLst>
          </p:cNvPr>
          <p:cNvSpPr/>
          <p:nvPr/>
        </p:nvSpPr>
        <p:spPr bwMode="auto">
          <a:xfrm>
            <a:off x="9772250" y="9458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FFDCED8-00BB-444E-9295-063233C026B9}"/>
              </a:ext>
            </a:extLst>
          </p:cNvPr>
          <p:cNvSpPr/>
          <p:nvPr/>
        </p:nvSpPr>
        <p:spPr bwMode="auto">
          <a:xfrm>
            <a:off x="6315866" y="10059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14F2F91-C0BF-8E41-920C-7B963C72C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6673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543C01A-1655-B64F-A04F-0FE17CCBD1DB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flipV="1">
            <a:off x="7828034" y="11615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A7040E4F-981A-E74E-B0E9-DE706C258FA6}"/>
              </a:ext>
            </a:extLst>
          </p:cNvPr>
          <p:cNvSpPr/>
          <p:nvPr/>
        </p:nvSpPr>
        <p:spPr bwMode="auto">
          <a:xfrm>
            <a:off x="9772250" y="15297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A6C3033-EBD6-D84F-B9C9-C7AF85ECF276}"/>
              </a:ext>
            </a:extLst>
          </p:cNvPr>
          <p:cNvSpPr/>
          <p:nvPr/>
        </p:nvSpPr>
        <p:spPr bwMode="auto">
          <a:xfrm>
            <a:off x="8116066" y="10302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2054B8C-C798-0249-A834-B42FC7C0F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262" y="7354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BD0A1F3-BB26-B646-ABE4-7DDC4E667E87}"/>
              </a:ext>
            </a:extLst>
          </p:cNvPr>
          <p:cNvCxnSpPr>
            <a:stCxn id="43" idx="3"/>
            <a:endCxn id="38" idx="1"/>
          </p:cNvCxnSpPr>
          <p:nvPr/>
        </p:nvCxnSpPr>
        <p:spPr bwMode="auto">
          <a:xfrm>
            <a:off x="9124178" y="11615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2A25EDA-13F2-8E4D-AAE7-E9B88D22D545}"/>
              </a:ext>
            </a:extLst>
          </p:cNvPr>
          <p:cNvCxnSpPr>
            <a:stCxn id="50" idx="1"/>
            <a:endCxn id="47" idx="1"/>
          </p:cNvCxnSpPr>
          <p:nvPr/>
        </p:nvCxnSpPr>
        <p:spPr bwMode="auto">
          <a:xfrm>
            <a:off x="7828034" y="14527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33CCB617-0ABB-D04D-A8A9-07104FEE5A39}"/>
              </a:ext>
            </a:extLst>
          </p:cNvPr>
          <p:cNvSpPr/>
          <p:nvPr/>
        </p:nvSpPr>
        <p:spPr bwMode="auto">
          <a:xfrm>
            <a:off x="8102216" y="16191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6D8CEFF-E768-C541-9050-CFD8DE25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12" y="13115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F6A7D2-524F-8046-BBA4-90C3AB5A6389}"/>
              </a:ext>
            </a:extLst>
          </p:cNvPr>
          <p:cNvCxnSpPr>
            <a:stCxn id="47" idx="3"/>
            <a:endCxn id="42" idx="1"/>
          </p:cNvCxnSpPr>
          <p:nvPr/>
        </p:nvCxnSpPr>
        <p:spPr bwMode="auto">
          <a:xfrm flipV="1">
            <a:off x="9110328" y="17457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28E6B1DB-2243-0642-A41B-09EE737F0BF9}"/>
              </a:ext>
            </a:extLst>
          </p:cNvPr>
          <p:cNvSpPr/>
          <p:nvPr/>
        </p:nvSpPr>
        <p:spPr bwMode="auto">
          <a:xfrm>
            <a:off x="7828034" y="7354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22DCC45-CB6D-5B48-8A84-0EC332E6B66E}"/>
              </a:ext>
            </a:extLst>
          </p:cNvPr>
          <p:cNvCxnSpPr>
            <a:stCxn id="39" idx="3"/>
            <a:endCxn id="66" idx="1"/>
          </p:cNvCxnSpPr>
          <p:nvPr/>
        </p:nvCxnSpPr>
        <p:spPr bwMode="auto">
          <a:xfrm>
            <a:off x="7323978" y="1137312"/>
            <a:ext cx="504056" cy="205754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211A17EE-2499-E64A-9D57-4C8A36E383AD}"/>
              </a:ext>
            </a:extLst>
          </p:cNvPr>
          <p:cNvSpPr txBox="1"/>
          <p:nvPr/>
        </p:nvSpPr>
        <p:spPr>
          <a:xfrm>
            <a:off x="6603427" y="2537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51B2DB6-59B5-2B4F-9B15-697948884780}"/>
              </a:ext>
            </a:extLst>
          </p:cNvPr>
          <p:cNvSpPr txBox="1"/>
          <p:nvPr/>
        </p:nvSpPr>
        <p:spPr>
          <a:xfrm>
            <a:off x="9089839" y="2506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7E7CF20-6BE8-0D41-AC1D-A6B30B349F1E}"/>
              </a:ext>
            </a:extLst>
          </p:cNvPr>
          <p:cNvSpPr/>
          <p:nvPr/>
        </p:nvSpPr>
        <p:spPr bwMode="auto">
          <a:xfrm>
            <a:off x="9772250" y="26879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A7C108-86AC-6644-869E-7F9F109CA281}"/>
              </a:ext>
            </a:extLst>
          </p:cNvPr>
          <p:cNvSpPr/>
          <p:nvPr/>
        </p:nvSpPr>
        <p:spPr bwMode="auto">
          <a:xfrm>
            <a:off x="6315866" y="30732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59B5D57-D38B-5A40-A4FE-0CC8F6075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27347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DCAA4DDD-DE96-CD47-A0F1-2E82789FC85D}"/>
              </a:ext>
            </a:extLst>
          </p:cNvPr>
          <p:cNvCxnSpPr>
            <a:stCxn id="66" idx="1"/>
            <a:endCxn id="59" idx="1"/>
          </p:cNvCxnSpPr>
          <p:nvPr/>
        </p:nvCxnSpPr>
        <p:spPr bwMode="auto">
          <a:xfrm flipV="1">
            <a:off x="7828034" y="29037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A0FE0BD3-5855-E448-B26D-3714834A0750}"/>
              </a:ext>
            </a:extLst>
          </p:cNvPr>
          <p:cNvSpPr/>
          <p:nvPr/>
        </p:nvSpPr>
        <p:spPr bwMode="auto">
          <a:xfrm>
            <a:off x="9772250" y="32718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9CDF7D4-1889-1C4A-A9F6-9573545178BD}"/>
              </a:ext>
            </a:extLst>
          </p:cNvPr>
          <p:cNvSpPr/>
          <p:nvPr/>
        </p:nvSpPr>
        <p:spPr bwMode="auto">
          <a:xfrm>
            <a:off x="8116066" y="27723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8BE3E6B-5AC2-0B49-A38A-B24475525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262" y="24776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0D0DC86-D479-8641-BB69-1F03FA4A2660}"/>
              </a:ext>
            </a:extLst>
          </p:cNvPr>
          <p:cNvCxnSpPr>
            <a:stCxn id="59" idx="3"/>
            <a:endCxn id="54" idx="1"/>
          </p:cNvCxnSpPr>
          <p:nvPr/>
        </p:nvCxnSpPr>
        <p:spPr bwMode="auto">
          <a:xfrm>
            <a:off x="9124178" y="29037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C6DF8D84-19F5-0446-A3BC-1F835B4134A4}"/>
              </a:ext>
            </a:extLst>
          </p:cNvPr>
          <p:cNvCxnSpPr>
            <a:stCxn id="66" idx="1"/>
            <a:endCxn id="63" idx="1"/>
          </p:cNvCxnSpPr>
          <p:nvPr/>
        </p:nvCxnSpPr>
        <p:spPr bwMode="auto">
          <a:xfrm>
            <a:off x="7828034" y="31948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BFB19C08-6BEA-6A44-AC95-7D1D81139D93}"/>
              </a:ext>
            </a:extLst>
          </p:cNvPr>
          <p:cNvSpPr/>
          <p:nvPr/>
        </p:nvSpPr>
        <p:spPr bwMode="auto">
          <a:xfrm>
            <a:off x="8102216" y="33613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2838F61-3839-CC46-8196-1C8FAE06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12" y="30536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A24645B-2C1B-5B46-9B11-39A6604CB2FD}"/>
              </a:ext>
            </a:extLst>
          </p:cNvPr>
          <p:cNvCxnSpPr>
            <a:stCxn id="63" idx="3"/>
            <a:endCxn id="58" idx="1"/>
          </p:cNvCxnSpPr>
          <p:nvPr/>
        </p:nvCxnSpPr>
        <p:spPr bwMode="auto">
          <a:xfrm flipV="1">
            <a:off x="9110328" y="34878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6D8A0AA0-BF82-7943-9075-9B72EF5429BF}"/>
              </a:ext>
            </a:extLst>
          </p:cNvPr>
          <p:cNvSpPr/>
          <p:nvPr/>
        </p:nvSpPr>
        <p:spPr bwMode="auto">
          <a:xfrm>
            <a:off x="7828034" y="24776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1D05B89-6F65-5D46-93B1-24D0967DC76D}"/>
              </a:ext>
            </a:extLst>
          </p:cNvPr>
          <p:cNvCxnSpPr>
            <a:stCxn id="55" idx="3"/>
            <a:endCxn id="66" idx="1"/>
          </p:cNvCxnSpPr>
          <p:nvPr/>
        </p:nvCxnSpPr>
        <p:spPr bwMode="auto">
          <a:xfrm flipV="1">
            <a:off x="7323978" y="31948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6BAC28DE-50FC-8B43-9734-71A464017B1A}"/>
              </a:ext>
            </a:extLst>
          </p:cNvPr>
          <p:cNvSpPr/>
          <p:nvPr/>
        </p:nvSpPr>
        <p:spPr bwMode="auto">
          <a:xfrm>
            <a:off x="6315866" y="208465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7751B02B-2033-1D42-B65A-46FEE0761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174609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D203D29-8AEB-164F-945E-3685C88D7880}"/>
              </a:ext>
            </a:extLst>
          </p:cNvPr>
          <p:cNvCxnSpPr>
            <a:stCxn id="68" idx="3"/>
            <a:endCxn id="66" idx="1"/>
          </p:cNvCxnSpPr>
          <p:nvPr/>
        </p:nvCxnSpPr>
        <p:spPr bwMode="auto">
          <a:xfrm>
            <a:off x="7323978" y="2216038"/>
            <a:ext cx="504056" cy="97882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DF3116A2-B358-564B-89B2-B470156A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336" y="617154"/>
            <a:ext cx="1643577" cy="17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46CB5D3-9CFB-FB42-8D60-B4594D36F63B}"/>
              </a:ext>
            </a:extLst>
          </p:cNvPr>
          <p:cNvGrpSpPr/>
          <p:nvPr/>
        </p:nvGrpSpPr>
        <p:grpSpPr>
          <a:xfrm>
            <a:off x="3697915" y="846652"/>
            <a:ext cx="1704975" cy="369333"/>
            <a:chOff x="3638550" y="936902"/>
            <a:chExt cx="1704975" cy="369333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AB4BD323-D606-4240-9D23-0B5370A57F9B}"/>
                </a:ext>
              </a:extLst>
            </p:cNvPr>
            <p:cNvSpPr txBox="1"/>
            <p:nvPr/>
          </p:nvSpPr>
          <p:spPr>
            <a:xfrm>
              <a:off x="4162165" y="936903"/>
              <a:ext cx="65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Tiere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B41F47-4645-5F47-B7D0-57D013FB38E3}"/>
                </a:ext>
              </a:extLst>
            </p:cNvPr>
            <p:cNvSpPr/>
            <p:nvPr/>
          </p:nvSpPr>
          <p:spPr>
            <a:xfrm>
              <a:off x="3638550" y="936902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40B0B11-D3AF-8F44-AD46-05B0006F58EB}"/>
              </a:ext>
            </a:extLst>
          </p:cNvPr>
          <p:cNvGrpSpPr/>
          <p:nvPr/>
        </p:nvGrpSpPr>
        <p:grpSpPr>
          <a:xfrm>
            <a:off x="1919287" y="1837252"/>
            <a:ext cx="5129213" cy="372787"/>
            <a:chOff x="1919287" y="1714498"/>
            <a:chExt cx="5129213" cy="372787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B5905D3-7414-4D4C-9EB9-614F0B106664}"/>
                </a:ext>
              </a:extLst>
            </p:cNvPr>
            <p:cNvSpPr txBox="1"/>
            <p:nvPr/>
          </p:nvSpPr>
          <p:spPr>
            <a:xfrm>
              <a:off x="2146347" y="1717953"/>
              <a:ext cx="1250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Wirbeltiere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51CDEFF-BACB-AE45-A6DC-3CDEAB5E1AD5}"/>
                </a:ext>
              </a:extLst>
            </p:cNvPr>
            <p:cNvSpPr/>
            <p:nvPr/>
          </p:nvSpPr>
          <p:spPr>
            <a:xfrm>
              <a:off x="1919287" y="1717952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9A8D495-4613-094B-8B9B-56C536AB45BE}"/>
                </a:ext>
              </a:extLst>
            </p:cNvPr>
            <p:cNvSpPr txBox="1"/>
            <p:nvPr/>
          </p:nvSpPr>
          <p:spPr>
            <a:xfrm>
              <a:off x="5570585" y="1714499"/>
              <a:ext cx="1306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Gliedertiere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BD6001F-72F3-B64C-9768-6890BAA9D586}"/>
                </a:ext>
              </a:extLst>
            </p:cNvPr>
            <p:cNvSpPr/>
            <p:nvPr/>
          </p:nvSpPr>
          <p:spPr>
            <a:xfrm>
              <a:off x="5343525" y="1714498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4C902E-C928-4F49-9A6A-1AF497A4FD10}"/>
              </a:ext>
            </a:extLst>
          </p:cNvPr>
          <p:cNvGrpSpPr/>
          <p:nvPr/>
        </p:nvGrpSpPr>
        <p:grpSpPr>
          <a:xfrm>
            <a:off x="188817" y="2831306"/>
            <a:ext cx="9433115" cy="370403"/>
            <a:chOff x="214312" y="2770464"/>
            <a:chExt cx="9433115" cy="370403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A2CA6A6-E83B-E14A-876E-0A7AF0BFB241}"/>
                </a:ext>
              </a:extLst>
            </p:cNvPr>
            <p:cNvSpPr txBox="1"/>
            <p:nvPr/>
          </p:nvSpPr>
          <p:spPr>
            <a:xfrm>
              <a:off x="682720" y="277046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Fische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41F9FA9-73C1-C04B-9236-2C5851A57C03}"/>
                </a:ext>
              </a:extLst>
            </p:cNvPr>
            <p:cNvSpPr/>
            <p:nvPr/>
          </p:nvSpPr>
          <p:spPr>
            <a:xfrm>
              <a:off x="214312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6BC1987-46F4-8642-9F40-2717854A580B}"/>
                </a:ext>
              </a:extLst>
            </p:cNvPr>
            <p:cNvSpPr txBox="1"/>
            <p:nvPr/>
          </p:nvSpPr>
          <p:spPr>
            <a:xfrm>
              <a:off x="2590806" y="2770465"/>
              <a:ext cx="816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Lurche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3754AF-AF55-1048-9DED-867B027FF497}"/>
                </a:ext>
              </a:extLst>
            </p:cNvPr>
            <p:cNvSpPr/>
            <p:nvPr/>
          </p:nvSpPr>
          <p:spPr>
            <a:xfrm>
              <a:off x="2146347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ED4671A-8C2A-9B4B-B04D-4D33A38277EC}"/>
                </a:ext>
              </a:extLst>
            </p:cNvPr>
            <p:cNvSpPr txBox="1"/>
            <p:nvPr/>
          </p:nvSpPr>
          <p:spPr>
            <a:xfrm>
              <a:off x="4328333" y="2771535"/>
              <a:ext cx="1205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Kriechtiere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161C7CA-FDE2-5E4D-8A02-BA098FFF1C26}"/>
                </a:ext>
              </a:extLst>
            </p:cNvPr>
            <p:cNvSpPr/>
            <p:nvPr/>
          </p:nvSpPr>
          <p:spPr>
            <a:xfrm>
              <a:off x="4078382" y="277153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0AC068-0DAA-F748-A999-E5A62A2100D2}"/>
                </a:ext>
              </a:extLst>
            </p:cNvPr>
            <p:cNvSpPr txBox="1"/>
            <p:nvPr/>
          </p:nvSpPr>
          <p:spPr>
            <a:xfrm>
              <a:off x="6271909" y="2771535"/>
              <a:ext cx="1181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Säugetiere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0269049-C672-374E-9E86-7A49A6378B88}"/>
                </a:ext>
              </a:extLst>
            </p:cNvPr>
            <p:cNvSpPr/>
            <p:nvPr/>
          </p:nvSpPr>
          <p:spPr>
            <a:xfrm>
              <a:off x="6010417" y="277153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0B3F23B-094B-324F-ADB7-A4855568FDA1}"/>
                </a:ext>
              </a:extLst>
            </p:cNvPr>
            <p:cNvSpPr txBox="1"/>
            <p:nvPr/>
          </p:nvSpPr>
          <p:spPr>
            <a:xfrm>
              <a:off x="8443112" y="2770465"/>
              <a:ext cx="703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Vögel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E850CCD-3D60-2B47-83CB-3A26AF5240CE}"/>
                </a:ext>
              </a:extLst>
            </p:cNvPr>
            <p:cNvSpPr/>
            <p:nvPr/>
          </p:nvSpPr>
          <p:spPr>
            <a:xfrm>
              <a:off x="7942452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B7B26F-CB44-294E-A19F-9E0B64FD9565}"/>
              </a:ext>
            </a:extLst>
          </p:cNvPr>
          <p:cNvGrpSpPr/>
          <p:nvPr/>
        </p:nvGrpSpPr>
        <p:grpSpPr>
          <a:xfrm>
            <a:off x="1293859" y="3822976"/>
            <a:ext cx="7459616" cy="369333"/>
            <a:chOff x="1293859" y="3822976"/>
            <a:chExt cx="7459616" cy="36933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3A9E9D6-E06F-B04F-88CE-E14FF8E73B24}"/>
                </a:ext>
              </a:extLst>
            </p:cNvPr>
            <p:cNvSpPr txBox="1"/>
            <p:nvPr/>
          </p:nvSpPr>
          <p:spPr>
            <a:xfrm>
              <a:off x="1785510" y="382297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Fuchs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B1F27AA-751F-C244-80F4-06C194E8F359}"/>
                </a:ext>
              </a:extLst>
            </p:cNvPr>
            <p:cNvSpPr/>
            <p:nvPr/>
          </p:nvSpPr>
          <p:spPr>
            <a:xfrm>
              <a:off x="1293859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6C3EC6-01B1-2A4E-A929-AA32F90A2B4E}"/>
                </a:ext>
              </a:extLst>
            </p:cNvPr>
            <p:cNvSpPr txBox="1"/>
            <p:nvPr/>
          </p:nvSpPr>
          <p:spPr>
            <a:xfrm>
              <a:off x="3697915" y="3822977"/>
              <a:ext cx="688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Katze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395A7D4-D2AA-6F43-9797-86D1AA8BCC8B}"/>
                </a:ext>
              </a:extLst>
            </p:cNvPr>
            <p:cNvSpPr/>
            <p:nvPr/>
          </p:nvSpPr>
          <p:spPr>
            <a:xfrm>
              <a:off x="3189464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92884E4-4845-EC4B-9D26-E06105B959C2}"/>
                </a:ext>
              </a:extLst>
            </p:cNvPr>
            <p:cNvSpPr txBox="1"/>
            <p:nvPr/>
          </p:nvSpPr>
          <p:spPr>
            <a:xfrm>
              <a:off x="5626776" y="3822977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Hund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487C1D6-48EC-004B-B96A-ED9CC4B523FF}"/>
                </a:ext>
              </a:extLst>
            </p:cNvPr>
            <p:cNvSpPr/>
            <p:nvPr/>
          </p:nvSpPr>
          <p:spPr>
            <a:xfrm>
              <a:off x="5121499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29BDC9C-94E7-AB42-98FE-7BBA15E5C030}"/>
                </a:ext>
              </a:extLst>
            </p:cNvPr>
            <p:cNvSpPr txBox="1"/>
            <p:nvPr/>
          </p:nvSpPr>
          <p:spPr>
            <a:xfrm>
              <a:off x="7617897" y="382297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Affe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0F5769A-072E-214C-90BA-8968A5725E3C}"/>
                </a:ext>
              </a:extLst>
            </p:cNvPr>
            <p:cNvSpPr/>
            <p:nvPr/>
          </p:nvSpPr>
          <p:spPr>
            <a:xfrm>
              <a:off x="7048500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9F9D5BD-4F8B-E542-A773-FC81836A2996}"/>
              </a:ext>
            </a:extLst>
          </p:cNvPr>
          <p:cNvCxnSpPr>
            <a:cxnSpLocks/>
          </p:cNvCxnSpPr>
          <p:nvPr/>
        </p:nvCxnSpPr>
        <p:spPr>
          <a:xfrm>
            <a:off x="1010620" y="2546900"/>
            <a:ext cx="7767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24489EE-98A2-DE4D-83D6-6035BB0CE031}"/>
              </a:ext>
            </a:extLst>
          </p:cNvPr>
          <p:cNvCxnSpPr>
            <a:cxnSpLocks/>
          </p:cNvCxnSpPr>
          <p:nvPr/>
        </p:nvCxnSpPr>
        <p:spPr>
          <a:xfrm>
            <a:off x="2771774" y="1550847"/>
            <a:ext cx="3474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E8294B82-B265-3F47-B365-1DF6979CFD94}"/>
              </a:ext>
            </a:extLst>
          </p:cNvPr>
          <p:cNvCxnSpPr>
            <a:cxnSpLocks/>
          </p:cNvCxnSpPr>
          <p:nvPr/>
        </p:nvCxnSpPr>
        <p:spPr>
          <a:xfrm>
            <a:off x="2120852" y="3536571"/>
            <a:ext cx="57961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9E37D5-B855-014F-952B-F71E6A6C958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769444" y="2544902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FF927F2C-5A31-9948-9E79-72657D5FEC1F}"/>
              </a:ext>
            </a:extLst>
          </p:cNvPr>
          <p:cNvCxnSpPr>
            <a:cxnSpLocks/>
          </p:cNvCxnSpPr>
          <p:nvPr/>
        </p:nvCxnSpPr>
        <p:spPr>
          <a:xfrm>
            <a:off x="6826474" y="2544902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F6138DA0-37C3-2049-A278-08346378EF80}"/>
              </a:ext>
            </a:extLst>
          </p:cNvPr>
          <p:cNvCxnSpPr>
            <a:cxnSpLocks/>
          </p:cNvCxnSpPr>
          <p:nvPr/>
        </p:nvCxnSpPr>
        <p:spPr>
          <a:xfrm>
            <a:off x="4909360" y="2544901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E7057093-F27E-9149-8A75-7B6C12A82CD5}"/>
              </a:ext>
            </a:extLst>
          </p:cNvPr>
          <p:cNvCxnSpPr>
            <a:cxnSpLocks/>
          </p:cNvCxnSpPr>
          <p:nvPr/>
        </p:nvCxnSpPr>
        <p:spPr>
          <a:xfrm>
            <a:off x="2998834" y="254490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9335E0E5-6C2C-7C46-AA64-F526171206FD}"/>
              </a:ext>
            </a:extLst>
          </p:cNvPr>
          <p:cNvCxnSpPr>
            <a:cxnSpLocks/>
          </p:cNvCxnSpPr>
          <p:nvPr/>
        </p:nvCxnSpPr>
        <p:spPr>
          <a:xfrm>
            <a:off x="1004774" y="2544899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ADB628CC-6D19-2C4E-9825-C1069B143C06}"/>
              </a:ext>
            </a:extLst>
          </p:cNvPr>
          <p:cNvCxnSpPr>
            <a:cxnSpLocks/>
          </p:cNvCxnSpPr>
          <p:nvPr/>
        </p:nvCxnSpPr>
        <p:spPr>
          <a:xfrm>
            <a:off x="6228051" y="1550847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86019960-3DC2-894C-BA0B-031902A7A066}"/>
              </a:ext>
            </a:extLst>
          </p:cNvPr>
          <p:cNvCxnSpPr>
            <a:cxnSpLocks/>
          </p:cNvCxnSpPr>
          <p:nvPr/>
        </p:nvCxnSpPr>
        <p:spPr>
          <a:xfrm>
            <a:off x="2765928" y="1550847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FCF4D795-A550-FE46-A963-45F7EB9F5C21}"/>
              </a:ext>
            </a:extLst>
          </p:cNvPr>
          <p:cNvCxnSpPr>
            <a:cxnSpLocks/>
          </p:cNvCxnSpPr>
          <p:nvPr/>
        </p:nvCxnSpPr>
        <p:spPr>
          <a:xfrm>
            <a:off x="7916957" y="3536571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56ECFA1-9579-5F40-9200-C25BC0F57444}"/>
              </a:ext>
            </a:extLst>
          </p:cNvPr>
          <p:cNvCxnSpPr>
            <a:cxnSpLocks/>
          </p:cNvCxnSpPr>
          <p:nvPr/>
        </p:nvCxnSpPr>
        <p:spPr>
          <a:xfrm>
            <a:off x="2120852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8BC3BB73-4947-DA4D-882D-BBD65B4BCB0C}"/>
              </a:ext>
            </a:extLst>
          </p:cNvPr>
          <p:cNvCxnSpPr>
            <a:cxnSpLocks/>
          </p:cNvCxnSpPr>
          <p:nvPr/>
        </p:nvCxnSpPr>
        <p:spPr>
          <a:xfrm>
            <a:off x="4052887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14F8B5C1-600A-0A47-904F-AE2E4B5F9DDE}"/>
              </a:ext>
            </a:extLst>
          </p:cNvPr>
          <p:cNvCxnSpPr>
            <a:cxnSpLocks/>
          </p:cNvCxnSpPr>
          <p:nvPr/>
        </p:nvCxnSpPr>
        <p:spPr>
          <a:xfrm>
            <a:off x="5973986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2DC528A9-6812-DA4B-8E51-39A2AE3E46A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550403" y="1215985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F768381D-7851-624F-AB9A-0C56824D6DAF}"/>
              </a:ext>
            </a:extLst>
          </p:cNvPr>
          <p:cNvCxnSpPr>
            <a:cxnSpLocks/>
          </p:cNvCxnSpPr>
          <p:nvPr/>
        </p:nvCxnSpPr>
        <p:spPr>
          <a:xfrm>
            <a:off x="2765928" y="2206585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F43095B7-4EDC-6142-A061-9505920E8155}"/>
              </a:ext>
            </a:extLst>
          </p:cNvPr>
          <p:cNvCxnSpPr>
            <a:cxnSpLocks/>
          </p:cNvCxnSpPr>
          <p:nvPr/>
        </p:nvCxnSpPr>
        <p:spPr>
          <a:xfrm>
            <a:off x="6826474" y="3200639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73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939C6DC-7281-5347-B252-896519B7AEAD}"/>
              </a:ext>
            </a:extLst>
          </p:cNvPr>
          <p:cNvSpPr txBox="1"/>
          <p:nvPr/>
        </p:nvSpPr>
        <p:spPr>
          <a:xfrm>
            <a:off x="2524876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7C545A-1315-014C-8957-3AA6EF53EFEC}"/>
              </a:ext>
            </a:extLst>
          </p:cNvPr>
          <p:cNvSpPr txBox="1"/>
          <p:nvPr/>
        </p:nvSpPr>
        <p:spPr>
          <a:xfrm>
            <a:off x="3127058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A23930-F834-2647-A409-CE2498C4594F}"/>
              </a:ext>
            </a:extLst>
          </p:cNvPr>
          <p:cNvSpPr txBox="1"/>
          <p:nvPr/>
        </p:nvSpPr>
        <p:spPr>
          <a:xfrm>
            <a:off x="6137968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BAFACF-6DFF-C94A-84E2-E21D0F5D244F}"/>
              </a:ext>
            </a:extLst>
          </p:cNvPr>
          <p:cNvSpPr txBox="1"/>
          <p:nvPr/>
        </p:nvSpPr>
        <p:spPr>
          <a:xfrm>
            <a:off x="6740150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AB210D-BD66-7E4A-9656-8D50AD736326}"/>
              </a:ext>
            </a:extLst>
          </p:cNvPr>
          <p:cNvSpPr txBox="1"/>
          <p:nvPr/>
        </p:nvSpPr>
        <p:spPr>
          <a:xfrm>
            <a:off x="5535786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DA4937-EF17-D74C-9474-12086881A7B0}"/>
              </a:ext>
            </a:extLst>
          </p:cNvPr>
          <p:cNvSpPr txBox="1"/>
          <p:nvPr/>
        </p:nvSpPr>
        <p:spPr>
          <a:xfrm>
            <a:off x="3729240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69011D-FFC1-D349-8223-67FAB857BB24}"/>
              </a:ext>
            </a:extLst>
          </p:cNvPr>
          <p:cNvSpPr txBox="1"/>
          <p:nvPr/>
        </p:nvSpPr>
        <p:spPr>
          <a:xfrm>
            <a:off x="4933604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9673FE-FDF8-5746-A099-7781BB0C0E25}"/>
              </a:ext>
            </a:extLst>
          </p:cNvPr>
          <p:cNvSpPr txBox="1"/>
          <p:nvPr/>
        </p:nvSpPr>
        <p:spPr>
          <a:xfrm>
            <a:off x="4331422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777514-9865-5341-87F1-34906B32DE40}"/>
              </a:ext>
            </a:extLst>
          </p:cNvPr>
          <p:cNvSpPr txBox="1"/>
          <p:nvPr/>
        </p:nvSpPr>
        <p:spPr>
          <a:xfrm>
            <a:off x="7342332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14DBFD-EAF0-5340-BC1F-F47857ED5B79}"/>
              </a:ext>
            </a:extLst>
          </p:cNvPr>
          <p:cNvSpPr txBox="1"/>
          <p:nvPr/>
        </p:nvSpPr>
        <p:spPr>
          <a:xfrm>
            <a:off x="7944517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91C382E-8656-4C4A-AAB0-3E0E0EF33A04}"/>
              </a:ext>
            </a:extLst>
          </p:cNvPr>
          <p:cNvGrpSpPr/>
          <p:nvPr/>
        </p:nvGrpSpPr>
        <p:grpSpPr>
          <a:xfrm>
            <a:off x="2438832" y="1452748"/>
            <a:ext cx="540000" cy="540000"/>
            <a:chOff x="1549832" y="1596324"/>
            <a:chExt cx="540000" cy="540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8BD26AF-3EE2-464E-9CD3-AE7DBCF033E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8D9E40-2716-8C47-895F-544209AD32C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1414A0-3087-C942-9CFC-C171D854C86E}"/>
              </a:ext>
            </a:extLst>
          </p:cNvPr>
          <p:cNvGrpSpPr/>
          <p:nvPr/>
        </p:nvGrpSpPr>
        <p:grpSpPr>
          <a:xfrm>
            <a:off x="7835779" y="1452748"/>
            <a:ext cx="540000" cy="540000"/>
            <a:chOff x="1549832" y="1596324"/>
            <a:chExt cx="540000" cy="54000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832CCC5-EF33-714B-9B1E-1D456601C88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41D1B55-41EE-1A46-8670-B98B3E43405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5218FAE-CC28-3F41-B736-15BC2D42559C}"/>
              </a:ext>
            </a:extLst>
          </p:cNvPr>
          <p:cNvGrpSpPr/>
          <p:nvPr/>
        </p:nvGrpSpPr>
        <p:grpSpPr>
          <a:xfrm>
            <a:off x="3038493" y="1452748"/>
            <a:ext cx="540000" cy="540000"/>
            <a:chOff x="1549832" y="1596324"/>
            <a:chExt cx="540000" cy="540000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3EA6715-05C0-2D4E-A3D2-E6EE2AF5D789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28D5CB-0DFD-F548-91E4-12525A74DBF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BAAE299-5CDB-F04F-83B2-C785156AB31B}"/>
              </a:ext>
            </a:extLst>
          </p:cNvPr>
          <p:cNvGrpSpPr/>
          <p:nvPr/>
        </p:nvGrpSpPr>
        <p:grpSpPr>
          <a:xfrm>
            <a:off x="3638154" y="1452748"/>
            <a:ext cx="540000" cy="540000"/>
            <a:chOff x="1549832" y="1596324"/>
            <a:chExt cx="540000" cy="54000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597C77E-4F49-EC46-BCA7-37CDB481D2FF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EB0FFD-00A5-0D45-B650-6672391A42A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72A687F-5A0C-C249-B0E7-9B3CABCCF867}"/>
              </a:ext>
            </a:extLst>
          </p:cNvPr>
          <p:cNvGrpSpPr/>
          <p:nvPr/>
        </p:nvGrpSpPr>
        <p:grpSpPr>
          <a:xfrm>
            <a:off x="4237815" y="1452748"/>
            <a:ext cx="540000" cy="540000"/>
            <a:chOff x="1549832" y="1596324"/>
            <a:chExt cx="540000" cy="54000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DACF91B9-1F5F-7548-AA44-BA8FA5338A9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9E6630-17A5-2A46-A2A0-E37D0510CD4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349DCAC-F12A-DD4C-B07D-037267EB2289}"/>
              </a:ext>
            </a:extLst>
          </p:cNvPr>
          <p:cNvGrpSpPr/>
          <p:nvPr/>
        </p:nvGrpSpPr>
        <p:grpSpPr>
          <a:xfrm>
            <a:off x="4837476" y="1452748"/>
            <a:ext cx="540000" cy="540000"/>
            <a:chOff x="1549832" y="1596324"/>
            <a:chExt cx="540000" cy="540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1C92FA9-7C28-0946-A376-A50F496A214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3EC05F-809D-0F4C-9B2C-9B4985AE008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F71BD8-E8B8-7A48-B1D9-FD6EB1D37CA4}"/>
              </a:ext>
            </a:extLst>
          </p:cNvPr>
          <p:cNvGrpSpPr/>
          <p:nvPr/>
        </p:nvGrpSpPr>
        <p:grpSpPr>
          <a:xfrm>
            <a:off x="5437137" y="1452748"/>
            <a:ext cx="540000" cy="540000"/>
            <a:chOff x="1549832" y="1596324"/>
            <a:chExt cx="540000" cy="54000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5C99CFA-D3FF-8C44-8FA3-B376C7B43A22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F4B4F88-491E-084D-B330-F028156F4FCA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F24C227-4213-CD49-A075-CADDABB37B5C}"/>
              </a:ext>
            </a:extLst>
          </p:cNvPr>
          <p:cNvGrpSpPr/>
          <p:nvPr/>
        </p:nvGrpSpPr>
        <p:grpSpPr>
          <a:xfrm>
            <a:off x="6036798" y="1452748"/>
            <a:ext cx="540000" cy="540000"/>
            <a:chOff x="1549832" y="1596324"/>
            <a:chExt cx="540000" cy="54000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F7B68B4-9D8D-C54F-ABE9-D3F249D1E82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FD3B4E-A67D-0D40-84D3-70BC5456C29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8647029-B427-B14D-9CFD-BCC3CD5168FB}"/>
              </a:ext>
            </a:extLst>
          </p:cNvPr>
          <p:cNvGrpSpPr/>
          <p:nvPr/>
        </p:nvGrpSpPr>
        <p:grpSpPr>
          <a:xfrm>
            <a:off x="6636459" y="1452748"/>
            <a:ext cx="540000" cy="540000"/>
            <a:chOff x="1549832" y="1596324"/>
            <a:chExt cx="540000" cy="540000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1CC0852-D941-2A43-A1B4-26DC150D2F9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44BCA6-1E96-0D4C-84C2-324BF0241DE2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CCF3468-0D4A-AB41-89D9-02DD8BE478CE}"/>
              </a:ext>
            </a:extLst>
          </p:cNvPr>
          <p:cNvGrpSpPr/>
          <p:nvPr/>
        </p:nvGrpSpPr>
        <p:grpSpPr>
          <a:xfrm>
            <a:off x="7236120" y="1452748"/>
            <a:ext cx="540000" cy="540000"/>
            <a:chOff x="1549832" y="1596324"/>
            <a:chExt cx="540000" cy="540000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CC60D9E-1BCE-A04B-B734-37A7C91283A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12188F-7EF6-F944-ABD6-244407900657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8EB4351-581A-784B-8E61-C5A59FFAD582}"/>
              </a:ext>
            </a:extLst>
          </p:cNvPr>
          <p:cNvGrpSpPr/>
          <p:nvPr/>
        </p:nvGrpSpPr>
        <p:grpSpPr>
          <a:xfrm>
            <a:off x="2511983" y="1794748"/>
            <a:ext cx="393700" cy="2898502"/>
            <a:chOff x="1622983" y="1934448"/>
            <a:chExt cx="393700" cy="2898502"/>
          </a:xfrm>
        </p:grpSpPr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7279F8A5-598F-4B41-9A51-B3057E1169B0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D96ED25A-B9A3-1D44-932E-E96639BD5482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9D924F6A-04ED-5F4B-BB86-0C6D38C4EFAD}"/>
              </a:ext>
            </a:extLst>
          </p:cNvPr>
          <p:cNvGrpSpPr/>
          <p:nvPr/>
        </p:nvGrpSpPr>
        <p:grpSpPr>
          <a:xfrm>
            <a:off x="3104853" y="1794748"/>
            <a:ext cx="393700" cy="2898502"/>
            <a:chOff x="2215853" y="1934448"/>
            <a:chExt cx="393700" cy="2898502"/>
          </a:xfrm>
        </p:grpSpPr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3FD8DEA-E2DB-A049-ABF6-9FE77B493B4F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3C1F7792-81C7-0B45-8933-3E8AB79C29FA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18A5F55-7A3F-A54E-A7DC-4DA1B942FF0D}"/>
              </a:ext>
            </a:extLst>
          </p:cNvPr>
          <p:cNvGrpSpPr/>
          <p:nvPr/>
        </p:nvGrpSpPr>
        <p:grpSpPr>
          <a:xfrm>
            <a:off x="3697723" y="1794749"/>
            <a:ext cx="393700" cy="2898502"/>
            <a:chOff x="2808723" y="1934449"/>
            <a:chExt cx="393700" cy="2898502"/>
          </a:xfrm>
        </p:grpSpPr>
        <p:sp>
          <p:nvSpPr>
            <p:cNvPr id="57" name="Abgerundetes Rechteck 56">
              <a:extLst>
                <a:ext uri="{FF2B5EF4-FFF2-40B4-BE49-F238E27FC236}">
                  <a16:creationId xmlns:a16="http://schemas.microsoft.com/office/drawing/2014/main" id="{E0120272-EF7B-DD4D-BFDF-18F67DBA5104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5C836DFE-3143-854F-88F0-8F8C2E2EB25C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22B2843-0495-894E-87C4-5F24C17332C4}"/>
              </a:ext>
            </a:extLst>
          </p:cNvPr>
          <p:cNvGrpSpPr/>
          <p:nvPr/>
        </p:nvGrpSpPr>
        <p:grpSpPr>
          <a:xfrm>
            <a:off x="4306454" y="1794748"/>
            <a:ext cx="393700" cy="2898502"/>
            <a:chOff x="1622983" y="1934448"/>
            <a:chExt cx="393700" cy="2898502"/>
          </a:xfrm>
        </p:grpSpPr>
        <p:sp>
          <p:nvSpPr>
            <p:cNvPr id="64" name="Abgerundetes Rechteck 63">
              <a:extLst>
                <a:ext uri="{FF2B5EF4-FFF2-40B4-BE49-F238E27FC236}">
                  <a16:creationId xmlns:a16="http://schemas.microsoft.com/office/drawing/2014/main" id="{B89C6351-9E3A-9747-90E4-A50E2053A374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C75A96F7-6367-3C40-9806-5AFAE1FA2979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445C3C5-961D-4345-999A-DD15209F643A}"/>
              </a:ext>
            </a:extLst>
          </p:cNvPr>
          <p:cNvGrpSpPr/>
          <p:nvPr/>
        </p:nvGrpSpPr>
        <p:grpSpPr>
          <a:xfrm>
            <a:off x="4899058" y="1794748"/>
            <a:ext cx="393700" cy="2898502"/>
            <a:chOff x="1622983" y="1934448"/>
            <a:chExt cx="393700" cy="2898502"/>
          </a:xfrm>
        </p:grpSpPr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405890F0-398F-2945-AF05-97D165BF7093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A6B1AA7-3B24-9444-9512-DE50DDD375C1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4BAD73B-8A52-F448-B656-705041C09F3C}"/>
              </a:ext>
            </a:extLst>
          </p:cNvPr>
          <p:cNvGrpSpPr/>
          <p:nvPr/>
        </p:nvGrpSpPr>
        <p:grpSpPr>
          <a:xfrm>
            <a:off x="5510287" y="1794748"/>
            <a:ext cx="393700" cy="2898502"/>
            <a:chOff x="1622983" y="1934448"/>
            <a:chExt cx="393700" cy="2898502"/>
          </a:xfrm>
        </p:grpSpPr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64754999-A875-D149-9F06-8730A21491A1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F46DE413-2802-304C-894C-B349A7B1BD04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1731A35-2A0E-9E4F-9BDE-698DCC8E7631}"/>
              </a:ext>
            </a:extLst>
          </p:cNvPr>
          <p:cNvGrpSpPr/>
          <p:nvPr/>
        </p:nvGrpSpPr>
        <p:grpSpPr>
          <a:xfrm>
            <a:off x="6108797" y="1794748"/>
            <a:ext cx="393700" cy="2898502"/>
            <a:chOff x="1622983" y="1934448"/>
            <a:chExt cx="393700" cy="2898502"/>
          </a:xfrm>
        </p:grpSpPr>
        <p:sp>
          <p:nvSpPr>
            <p:cNvPr id="73" name="Abgerundetes Rechteck 72">
              <a:extLst>
                <a:ext uri="{FF2B5EF4-FFF2-40B4-BE49-F238E27FC236}">
                  <a16:creationId xmlns:a16="http://schemas.microsoft.com/office/drawing/2014/main" id="{F44B2066-A5E4-A641-926F-59708AC353C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C635C4E-4E9D-FC48-80A7-1DA996E094F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E68C2351-EEEF-9440-85D7-C1934C97C617}"/>
              </a:ext>
            </a:extLst>
          </p:cNvPr>
          <p:cNvGrpSpPr/>
          <p:nvPr/>
        </p:nvGrpSpPr>
        <p:grpSpPr>
          <a:xfrm>
            <a:off x="6704562" y="1794748"/>
            <a:ext cx="393700" cy="2898502"/>
            <a:chOff x="1622983" y="1934448"/>
            <a:chExt cx="393700" cy="2898502"/>
          </a:xfrm>
        </p:grpSpPr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9BACAEE0-5B46-DC48-9E38-FAE965D797E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29D3E770-5C1F-C543-A619-98487957FBAD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32EAE08A-C527-EE4D-823A-DA7977784224}"/>
              </a:ext>
            </a:extLst>
          </p:cNvPr>
          <p:cNvGrpSpPr/>
          <p:nvPr/>
        </p:nvGrpSpPr>
        <p:grpSpPr>
          <a:xfrm>
            <a:off x="7300326" y="1794748"/>
            <a:ext cx="393700" cy="2898502"/>
            <a:chOff x="1622983" y="1934448"/>
            <a:chExt cx="393700" cy="2898502"/>
          </a:xfrm>
        </p:grpSpPr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53BAB062-C176-9142-822B-86261914793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303425AF-9532-CD46-A7AC-1CAE25E583B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D681819-6F09-F54A-9BCD-2C188240E9B3}"/>
              </a:ext>
            </a:extLst>
          </p:cNvPr>
          <p:cNvGrpSpPr/>
          <p:nvPr/>
        </p:nvGrpSpPr>
        <p:grpSpPr>
          <a:xfrm>
            <a:off x="7896521" y="1794748"/>
            <a:ext cx="393700" cy="2898502"/>
            <a:chOff x="1622983" y="1934448"/>
            <a:chExt cx="393700" cy="2898502"/>
          </a:xfrm>
        </p:grpSpPr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787CDFB3-BEF8-8B46-87AC-1C6F444A2711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FF6929E-78B5-FA4A-B9AF-8452B0D0BB51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feld 83">
            <a:extLst>
              <a:ext uri="{FF2B5EF4-FFF2-40B4-BE49-F238E27FC236}">
                <a16:creationId xmlns:a16="http://schemas.microsoft.com/office/drawing/2014/main" id="{80725CE3-74C8-0B48-A4C4-6D6B991E3774}"/>
              </a:ext>
            </a:extLst>
          </p:cNvPr>
          <p:cNvSpPr txBox="1"/>
          <p:nvPr/>
        </p:nvSpPr>
        <p:spPr>
          <a:xfrm>
            <a:off x="271493" y="182122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wohnungen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609417AA-B4D8-CC49-92E2-BA9B40220D56}"/>
              </a:ext>
            </a:extLst>
          </p:cNvPr>
          <p:cNvCxnSpPr>
            <a:stCxn id="84" idx="3"/>
            <a:endCxn id="2" idx="1"/>
          </p:cNvCxnSpPr>
          <p:nvPr/>
        </p:nvCxnSpPr>
        <p:spPr>
          <a:xfrm flipV="1">
            <a:off x="1696883" y="1722748"/>
            <a:ext cx="741949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3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</Words>
  <Application>Microsoft Macintosh PowerPoint</Application>
  <PresentationFormat>Breitbild</PresentationFormat>
  <Paragraphs>966</Paragraphs>
  <Slides>48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Courier New</vt:lpstr>
      <vt:lpstr>Monaco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Rekursion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80</cp:revision>
  <cp:lastPrinted>2020-10-26T13:37:34Z</cp:lastPrinted>
  <dcterms:created xsi:type="dcterms:W3CDTF">2020-07-27T10:13:39Z</dcterms:created>
  <dcterms:modified xsi:type="dcterms:W3CDTF">2021-01-06T14:06:30Z</dcterms:modified>
</cp:coreProperties>
</file>